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4.xml" ContentType="application/vnd.openxmlformats-officedocument.presentationml.notesSlide+xml"/>
  <Override PartName="/ppt/ink/ink24.xml" ContentType="application/inkml+xml"/>
  <Override PartName="/ppt/notesSlides/notesSlide1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97"/>
  </p:normalViewPr>
  <p:slideViewPr>
    <p:cSldViewPr snapToGrid="0" snapToObjects="1">
      <p:cViewPr varScale="1">
        <p:scale>
          <a:sx n="83" d="100"/>
          <a:sy n="83" d="100"/>
        </p:scale>
        <p:origin x="6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3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1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8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">18292 12965 0,'0'17'16</inkml:trace>
  <inkml:trace contextRef="#ctx0" brushRef="#br0" timeOffset="200932.7744">18362 13141 0,'0'18'15,"18"-18"1</inkml:trace>
  <inkml:trace contextRef="#ctx0" brushRef="#br0" timeOffset="202170.4593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4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4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7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8">3722 11254 0,'0'-18'16,"0"0"-16</inkml:trace>
  <inkml:trace contextRef="#ctx0" brushRef="#br0" timeOffset="102807.9633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1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3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6">25277 7549 0,'17'36'16,"1"-19"0,-1 1-16,1-18 15</inkml:trace>
  <inkml:trace contextRef="#ctx0" brushRef="#br0" timeOffset="167897.8915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5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4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1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9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3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1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6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7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1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49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29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2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8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5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4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4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3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3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3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3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5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6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2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6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5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6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6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2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1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4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9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5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5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9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8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7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1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4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4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7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9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5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9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9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1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3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2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1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8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6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3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5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3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7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9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9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2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1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4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1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3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2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19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6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1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7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5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5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5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1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6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6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3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6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3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7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7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5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7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4">12400 10548 0,'18'18'16,"-18"-1"-1,0 1 1</inkml:trace>
  <inkml:trace contextRef="#ctx0" brushRef="#br0" timeOffset="43661.1216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3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8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2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4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2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7">7056 3369 0,'-18'0'0,"18"-18"16,18 18-1,-1 18 1,1-18-16,-1 18 16,19-1-16,-19 1 0,54 53 15,-18-36 1,-18-18-16,53 54 0,-52-53 15,52 35-15,-53-36 16,36 18 0,-54-35-16,19 18 15,-54-18 17</inkml:trace>
  <inkml:trace contextRef="#ctx0" brushRef="#br0" timeOffset="9403.3577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9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9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7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4">23178 5768 0,'-18'0'15,"36"0"17,34 0-32,1 0 15,71 0-15,-71 0 16,17 0-16,1 0 15,-54 0-15</inkml:trace>
  <inkml:trace contextRef="#ctx0" brushRef="#br0" timeOffset="152064.3854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4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6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1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5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5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7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2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9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5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1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2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19">17939 15875 0,'53'0'15,"-18"0"-15,36 0 16,-36 18-16,35-1 15,-52 1-15,0 0 16,-18-1-16,0 1 0,0-1 16,-53 36-16,17-35 15,-16 0-15,16-1 0,-17 1 16,0 17-16,18-17 16,-35 17-16,52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2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6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1">11307 16140 0,'88'-18'0,"-35"0"15,17-17 1,-52 35-16</inkml:trace>
  <inkml:trace contextRef="#ctx0" brushRef="#br0" timeOffset="39926.1564">11324 16369 0,'53'0'15,"0"-35"-15,0-1 16</inkml:trace>
  <inkml:trace contextRef="#ctx0" brushRef="#br0" timeOffset="40513.023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4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08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5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4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1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58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2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1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7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5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4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72">1570 5768 0,'53'18'16,"17"-1"-1,-34 1-15,34 17 0,-52 0 16,17 1-16,-17 34 15,-1-34-15,-17 16 16,-35 19-16,17-36 16,-17 18-16,-35 35 15,17-35-15,0 0 0</inkml:trace>
  <inkml:trace contextRef="#ctx0" brushRef="#br0" timeOffset="2212.8556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2">3369 13723 0,'35'71'16,"1"17"0,17 18-1,-36-89 1,1 1-16,17 0 16,-17-1-16,17-17 0,-17-17 15,-1 17-15,19-36 16,-19-17-1,-17 36-15</inkml:trace>
  <inkml:trace contextRef="#ctx0" brushRef="#br0" timeOffset="2969.5393">3281 11889 0,'0'-36'15,"17"19"-15,1-19 16,35-34-16,-18 35 16,1-1-16,-1 1 15,0 17-15,36 1 16,-54-1-16,19 18 15,-36 18-15,17-1 0,1 36 16,0-17-16,-1-1 16,1 0-16,17 36 15,-17-36-15</inkml:trace>
  <inkml:trace contextRef="#ctx0" brushRef="#br0" timeOffset="3903.7694">10954 11712 0,'0'-17'16,"-18"-1"-16,18 36 31,0 17-15,0 88-1,0-34-15,0 140 16,0-88-16,-35 159 16,17-159-16,18-35 15,-17 17-15,17-35 0,0 1 0,0 52 16,17-88-16,-17 0 16,18 35-1,-18-53 1</inkml:trace>
  <inkml:trace contextRef="#ctx0" brushRef="#br0" timeOffset="6054.983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2">12294 12330 0,'-53'35'16,"-17"35"-1,52-17 1,1-17 0,17-19-16,17 1 15</inkml:trace>
  <inkml:trace contextRef="#ctx0" brushRef="#br0" timeOffset="7106.4525">12541 12100 0,'36'0'15,"-1"-17"1,18-19 0,-18 19-16,0 17 0,1-36 15,-19 36-15,1 0 0</inkml:trace>
  <inkml:trace contextRef="#ctx0" brushRef="#br0" timeOffset="7236.9667">12647 12241 0,'35'0'16,"1"-17"-1,-1 17-15,18-36 16,-36 36-16</inkml:trace>
  <inkml:trace contextRef="#ctx0" brushRef="#br0" timeOffset="7518.6289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4">794 12030 0,'-18'17'16,"0"36"-16,18 0 15,0-35-15,36 35 16,-1-36-16,-17 1 16,17-18-1,0 0-15,-17-18 0,17-17 16,-35 0-1,0 17-15,0-35 0,0 18 16,-35 0-16,17 17 16,1 0-1,-1 18-15,18-17 16</inkml:trace>
  <inkml:trace contextRef="#ctx0" brushRef="#br0" timeOffset="16544.1648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5">1429 11289 0,'0'-35'16,"17"17"-16,-17 0 15,18 1-15</inkml:trace>
  <inkml:trace contextRef="#ctx0" brushRef="#br0" timeOffset="17690.9506">1746 11377 0,'18'-18'15,"0"1"-15,17-1 16,-18 1-16,36-19 15,-35 19-15,17 17 0,-17 0 16</inkml:trace>
  <inkml:trace contextRef="#ctx0" brushRef="#br0" timeOffset="17812.3541">1817 11518 0,'35'0'16,"18"0"-1,-35-17-15,35-19 16,-18 19-16,-18-1 0</inkml:trace>
  <inkml:trace contextRef="#ctx0" brushRef="#br0" timeOffset="18162.9164">1958 10830 0,'18'0'15,"-18"18"-15,35 17 16,-18 0 0,1 1-16,17-1 0,-17 18 15,35 18-15,-35-36 16,-1 0-16,1 0 16,0 1-16,17-1 15,-18-17-15,1 17 16,0-35-16</inkml:trace>
  <inkml:trace contextRef="#ctx0" brushRef="#br0" timeOffset="18448.0164">2452 11130 0,'0'-17'31,"17"17"-15</inkml:trace>
  <inkml:trace contextRef="#ctx0" brushRef="#br0" timeOffset="18574.8611">2558 11060 0,'0'-18'16</inkml:trace>
  <inkml:trace contextRef="#ctx0" brushRef="#br0" timeOffset="18712.9838">2646 11007 0</inkml:trace>
  <inkml:trace contextRef="#ctx0" brushRef="#br0" timeOffset="19481.960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1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12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5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3">2293 12453 0,'18'0'0,"-1"35"15,1-17-15,17 17 16,-17-17-16,17 17 16,-17-17-16,-1 17 15,-17-17 1,0-1-16,0 1 16,-17-18-16,-18 18 15,17-18-15,-17 0 16,17-18-16,-35-17 15,35-1-15</inkml:trace>
  <inkml:trace contextRef="#ctx0" brushRef="#br0" timeOffset="34658.1665">2134 12277 0,'18'0'31,"0"0"-16</inkml:trace>
  <inkml:trace contextRef="#ctx0" brushRef="#br0" timeOffset="35736.3802">2346 12047 0,'18'-17'15,"-1"-19"1,1 36-16,17-35 16,-35 18-1,18-1-15,-18 0 0,0 1 16,0-1-16</inkml:trace>
  <inkml:trace contextRef="#ctx0" brushRef="#br0" timeOffset="35916.3531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003">3052 11518 0,'0'-17'16,"17"17"0,-17-18-16</inkml:trace>
  <inkml:trace contextRef="#ctx0" brushRef="#br0" timeOffset="36838.4375">3334 11342 0,'17'0'16,"-17"-18"0,18 18-16,-18-17 15</inkml:trace>
  <inkml:trace contextRef="#ctx0" brushRef="#br0" timeOffset="36953.2547">3528 11183 0,'-18'0'0</inkml:trace>
  <inkml:trace contextRef="#ctx0" brushRef="#br0" timeOffset="41703.7257">600 11077 0,'0'-17'31,"17"-19"-31,-17 1 0,18-18 16,17-53-16,-35 36 15,18-1-15,17-70 16,-17 88-16,-1-17 0,19-1 15,-36 36 1,0 17-16,-18 36 16</inkml:trace>
  <inkml:trace contextRef="#ctx0" brushRef="#br0" timeOffset="41988.1589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8">10266 5398 0,'17'0'16,"19"0"-1,52 0 1,-17 0-16,105 0 0,-70 0 16,17 0-16,1 0 0,140 0 15,-17 0 1,-123 0-16,-18 17 16,-18-17-16,53 0 15,-88 0-15,0 0 0,-18-17 16</inkml:trace>
  <inkml:trace contextRef="#ctx0" brushRef="#br0" timeOffset="60140.783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3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4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5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5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6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07">22931 4251 0,'17'0'31,"36"0"-15,-35 0-16,17 0 0,18 0 15,-35 0-15,35 0 16,-36 0 0,-17 18-1</inkml:trace>
  <inkml:trace contextRef="#ctx0" brushRef="#br0" timeOffset="67674.9674">22860 4427 0,'0'18'16,"18"0"0,17-18-16,0 17 15,18-17-15,-18-17 16,1 17-16,-1 0 0,0 0 0,-17 0 15,17 0-15,-35-18 0</inkml:trace>
  <inkml:trace contextRef="#ctx0" brushRef="#br0" timeOffset="68426.1467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1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09">24906 4480 0,'18'0'47</inkml:trace>
  <inkml:trace contextRef="#ctx0" brushRef="#br0" timeOffset="69476.7095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3">25224 4463 0,'0'-18'16,"17"18"0,19 0-16,52-35 15,-53 35-15,18 0 0,-18-18 16,0 18-16,36 0 15</inkml:trace>
  <inkml:trace contextRef="#ctx0" brushRef="#br0" timeOffset="70009.782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9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03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8">26988 4322 0,'-53'0'15,"17"0"1,36 17-16,53 36 15,-17-35 1,-1-1-16,53 19 16,-70-19-16,17 1 0,-17 17 15,-18-17 1,-71 17-16,36-35 16,-53 18-1,35-18-15,0 0 16,17 0-16,1 0 0,17 0 0,1 0 15</inkml:trace>
  <inkml:trace contextRef="#ctx0" brushRef="#br0" timeOffset="72089.9482">27640 3669 0,'0'-18'16,"-17"36"15,-19 52-15,19-17 0,-19 0-16,19 18 0,-36 70 15,35-70-15,0 52 16,18-52-16,0 34 15,18-52-15,35 18 16,-18-36-16,18 0 16,-17-17-16,-19-18 15,1 0-15</inkml:trace>
  <inkml:trace contextRef="#ctx0" brushRef="#br0" timeOffset="72769.5107">27905 3933 0,'0'0'0,"0"-17"0,0-1 16,0 1-1,-18 17 1,0 0-16,1 52 15,-1-16-15,1 70 16,-1-53 0,18-1-16,18 54 15,-18-53-15,52 35 16,-16-52-16,17 17 16,-18-36-16,18 1 15,-36-18-15,1 0 16</inkml:trace>
  <inkml:trace contextRef="#ctx0" brushRef="#br0" timeOffset="73190.514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008">28698 4445 0,'18'0'16,"0"0"-16,-1 0 0,36 0 16,-35-18-1,17 18-15,-17 0 16,0 0-16,-1 0 16</inkml:trace>
  <inkml:trace contextRef="#ctx0" brushRef="#br0" timeOffset="73748.5096">29034 4286 0,'17'18'15,"36"17"1,-35 0-16,-1-17 0,19 0 16,-1-1-16,36 1 15,-54 0-15,18-1 16,-17-17-16,0 0 16,-18-17-16</inkml:trace>
  <inkml:trace contextRef="#ctx0" brushRef="#br0" timeOffset="73914.4025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5">30180 4057 0,'0'0'0,"0"18"16,18-1-16,-18 36 15,0-35 1,17 17-16,-17 18 0,18-18 15,-18 1-15,0-1 16,0-18-16,0 1 16,0 0-16,0-1 15</inkml:trace>
  <inkml:trace contextRef="#ctx0" brushRef="#br0" timeOffset="75283.4898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2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1">4022 11553 0,'-18'0'0,"0"0"15,18 18 1,-17-18-1,34 0 17</inkml:trace>
  <inkml:trace contextRef="#ctx0" brushRef="#br0" timeOffset="88229.5547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02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31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4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1">18662 12365 0,'18'0'31,"35"0"-16,-1 0-15,54 0 16,-53-18-16,0 18 0,53-17 16,-71 17-16,18-18 15,-35 18 1,-18-18-16,-18 18 16</inkml:trace>
  <inkml:trace contextRef="#ctx0" brushRef="#br0" timeOffset="94690.2024">18927 12100 0,'0'106'16,"0"18"-1,0-1-15,0-52 16,17-18-16,18 35 15,-17-18 1,0-34-16,-1-1 0</inkml:trace>
  <inkml:trace contextRef="#ctx0" brushRef="#br0" timeOffset="96053.8587">19562 12259 0,'0'0'0,"17"0"16,1 0-1,35 0 1,-18 0-16,36 0 16,-19 0-16,37-18 15,-54 18-15,0 0 16,1 0-16,-19 0 0,1 0 0,-36 0 31</inkml:trace>
  <inkml:trace contextRef="#ctx0" brushRef="#br0" timeOffset="96214.6581">19667 12400 0,'53'0'15,"53"0"-15,-35 0 16,-1 0 0,-34 18-1,-19-18-15</inkml:trace>
  <inkml:trace contextRef="#ctx0" brushRef="#br0" timeOffset="103221.8256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4">21537 11942 0,'0'-18'0,"-18"18"16,18 18-1,-17-18-15,-1 35 0,1 35 16,-1-17 0,0 0-16,-35 53 15,18-53-15,17-18 0,-17 53 16,18-70-16,-1 0 15,18-1-15,0 1 16,18-36-16</inkml:trace>
  <inkml:trace contextRef="#ctx0" brushRef="#br0" timeOffset="104101.6976">21749 11412 0,'0'-17'15,"-18"17"-15,0 17 16,18 19 0,-17 17-1,17-18-15,0 53 16,0-53-16,17 54 15,-17-54-15,36 18 16,-19-36-16,1 19 16,0-19-16,-1-17 0,19 0 15,-19-17 1</inkml:trace>
  <inkml:trace contextRef="#ctx0" brushRef="#br0" timeOffset="104266.6443">21925 11712 0,'0'18'0,"0"17"15,0-17-15,18-1 0,-18 1 16,17 17 0,1-17-16,0-18 15</inkml:trace>
  <inkml:trace contextRef="#ctx0" brushRef="#br0" timeOffset="104406.401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1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2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1">22966 12206 0,'17'0'0,"1"0"16,70 0-16,18 0 15,-53-18-15,0 18 16,35 0-16,-53 0 16,1 0-16,-19 0 15</inkml:trace>
  <inkml:trace contextRef="#ctx0" brushRef="#br0" timeOffset="106241.5537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6">23707 11765 0,'17'53'16,"-17"-35"-16,18 17 15,0-17-15,-1-1 16,1-17-16</inkml:trace>
  <inkml:trace contextRef="#ctx0" brushRef="#br0" timeOffset="106558.0798">23760 11553 0</inkml:trace>
  <inkml:trace contextRef="#ctx0" brushRef="#br0" timeOffset="106774.4984">23971 11307 0,'53'35'16,"0"35"-16,-35-17 15,17 0-15,18 53 16,0 0-16,-53-71 16,17 18-16,-17 53 15,-35-53-15,-35 35 16</inkml:trace>
  <inkml:trace contextRef="#ctx0" brushRef="#br0" timeOffset="111090.5473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1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1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6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4">16210 16563 0,'18'0'31,"-36"18"-15,18 17-16,-53 35 15,36-17-15,-19 18 0,-52 52 16,35-52 0,0-1-16,18-17 0,0 0 0,17-17 15,0-1-15,1 0 16,17-17-16,17-18 15,-17-18-15</inkml:trace>
  <inkml:trace contextRef="#ctx0" brushRef="#br0" timeOffset="116963.004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4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27">18415 17127 0,'0'-17'16</inkml:trace>
  <inkml:trace contextRef="#ctx0" brushRef="#br1" timeOffset="136432.9883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9">617 4780 0,'36'18'16,"-19"-1"0,36 36-1,-18-17-15,1-19 0,17 36 16,-36-35-16,36 17 16,-35-17-16,-18 17 15,0-17-15,0 17 16,-18-17-16,1-1 15,-1-17 1,0 18-16,1-1 16,17 1-1</inkml:trace>
  <inkml:trace contextRef="#ctx0" brushRef="#br0" timeOffset="1018.0963">476 6597 0,'-17'0'16,"34"0"-16,36 0 31,-18 18-31,36-18 16,-18 0-16,-18 0 0,0 0 15,54 0 1,-72 17-16,19-17 0,-1 0 15,-17-17 1,-18-1 0</inkml:trace>
  <inkml:trace contextRef="#ctx0" brushRef="#br0" timeOffset="1296.2241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8">13141 7320 0,'53'18'0,"0"-18"15,17 17-15,-17-17 0,35 0 16,1 0-16,140 0 16,-106 0-16,124 0 15,-123 0-15,-18 0 16,0 0-16,35 18 15,-88-18-15,-1 0 16</inkml:trace>
  <inkml:trace contextRef="#ctx0" brushRef="#br0" timeOffset="31605.6085">24941 7338 0,'18'0'0,"17"0"16,-17-18-16,88 18 16,-18 0-1,141 0-15,-105 0 16,193 18 0,-158-1-16,176 19 15,-194-36-15,-17 17 0,52 1 16,-123 0-16</inkml:trace>
  <inkml:trace contextRef="#ctx0" brushRef="#br0" timeOffset="42616.7849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8">5045 8643 0,'-18'-18'16,"0"18"-16,1 0 15,-36 36-15,35-1 16,-52 71-16,34-36 16,-52 107-1,35-89-15,-35 71 16,35-89-16,18-17 16,0 0-16,17-18 0,-17 36 15,35-53-15,-18 17 16</inkml:trace>
  <inkml:trace contextRef="#ctx0" brushRef="#br0" timeOffset="43793.8444">5450 8978 0,'18'0'32,"17"0"-17,18 0 1,-17 0-16,34 0 15,-35-17-15,1 17 16,17 0-16,-36 0 16,1 0-16,-1 17 15,-34-17-15</inkml:trace>
  <inkml:trace contextRef="#ctx0" brushRef="#br0" timeOffset="43938.0988">5556 9190 0,'36'0'0,"-1"18"16,35-36-1,-17 0 1,-35 18-16,17 0 16</inkml:trace>
  <inkml:trace contextRef="#ctx0" brushRef="#br0" timeOffset="45272.6481">7197 8714 0,'-18'0'16,"36"0"0,52 53-1,-17-18 1,-18-18-16,1 1 0,52 35 16,-53-35-1,0-1-15,1 1 0,17 17 16,-36-17-16,19 17 15,-36-17 1</inkml:trace>
  <inkml:trace contextRef="#ctx0" brushRef="#br0" timeOffset="45522.4375">7532 8573 0,'-35'35'0,"17"0"16,-35 36-16,18-36 15,-1 0-15,1 71 16,18-71-16,-1 1 15,18-1-15,-18 0 16,18 0-16,0-17 0,18 0 16,-18-1-16</inkml:trace>
  <inkml:trace contextRef="#ctx0" brushRef="#br0" timeOffset="45946.1672">7832 8273 0,'-18'0'15,"0"0"1,1 53-1,17 17 1,0-35-16,0 36 16,35 0-16,-17-36 15,-1-18-15,19 19 16,-19-1 0,1-35-16,0 0 0</inkml:trace>
  <inkml:trace contextRef="#ctx0" brushRef="#br0" timeOffset="46130.2982">7955 8449 0,'0'35'16,"0"-17"-16,0 0 15,18-1-15,-18 1 16,0 0-16,17 17 0,-17-18 15,18-17-15,-18 18 16</inkml:trace>
  <inkml:trace contextRef="#ctx0" brushRef="#br0" timeOffset="46357.6248">8202 8414 0,'18'35'15,"17"0"1,-35-17-16,18 53 16,-18-36-1,-18 0-15,18-17 16,-35-1-1</inkml:trace>
  <inkml:trace contextRef="#ctx0" brushRef="#br0" timeOffset="46858.8115">7638 7549 0,'0'18'31,"17"17"-15,-17-17-16,0 53 16,0-19-1,0-16-15,18 70 0,-18-53 16,0 52-16</inkml:trace>
  <inkml:trace contextRef="#ctx0" brushRef="#br0" timeOffset="47408.5729">7708 9560 0,'0'18'16,"-17"35"0,17 0-16,0 53 15,-18-36-15,0 89 16,1-89-1,17-17-15,0 53 16,0-53-16,17 18 16,1-54-16,0 1 15</inkml:trace>
  <inkml:trace contextRef="#ctx0" brushRef="#br0" timeOffset="47932.2089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2">8890 8396 0,'-18'0'15,"1"18"1,17 35-1,0-36-15,17 54 16,-17-36-16,36 36 16,-19-54-16,19 36 15,-36-35-15,17 0 16</inkml:trace>
  <inkml:trace contextRef="#ctx0" brushRef="#br0" timeOffset="48671.8505">9084 8555 0,'18'0'0,"-1"0"16,-17 18 0,0-1-16,0 1 0,-17 17 15,17-17 1,0 17-16,-18-17 15,18-1-15,18 1 0,-1 0 16,1-18-16,0 0 16,-1 0-16,19 0 15,-19 0-15,18 0 16</inkml:trace>
  <inkml:trace contextRef="#ctx0" brushRef="#br0" timeOffset="48893.9428">9349 8467 0,'17'17'16,"-17"1"-16,18 35 15,-18-18 1,18 0-16,-18-17 0,0 17 15,-18 18-15,18-35 16,0 0-16,-18-1 0,1-17 16</inkml:trace>
  <inkml:trace contextRef="#ctx0" brushRef="#br0" timeOffset="49175.6472">9084 7655 0,'-18'53'16,"18"18"-16,0-18 16,0 70-16,0-70 0,0 18 15,0-1-15,0 71 16</inkml:trace>
  <inkml:trace contextRef="#ctx0" brushRef="#br0" timeOffset="49493.8855">9066 9719 0,'-17'141'16,"-1"36"0,0-89-16,18 88 15,0-105-15,0-1 0,18-17 16,-18-18-16,0 1 0,18-1 15</inkml:trace>
  <inkml:trace contextRef="#ctx0" brushRef="#br0" timeOffset="49817.2731">9719 9190 0,'18'0'15,"-18"-18"-15,0 1 16,17 17 0</inkml:trace>
  <inkml:trace contextRef="#ctx0" brushRef="#br0" timeOffset="49975.3596">10001 9172 0,'18'0'0,"-18"-17"16,18 17-1,-1-18-15,1 18 16</inkml:trace>
  <inkml:trace contextRef="#ctx0" brushRef="#br0" timeOffset="50078.1608">10248 9155 0,'0'-18'15</inkml:trace>
  <inkml:trace contextRef="#ctx0" brushRef="#br0" timeOffset="50628.0909">10654 8890 0,'18'0'15,"-1"35"-15,36 1 16,-18-1 0,1-18-16,34 36 15,-35-35-15,1 0 0,17 17 16,-18 0-1,-17-17-15</inkml:trace>
  <inkml:trace contextRef="#ctx0" brushRef="#br0" timeOffset="50829.4785">10936 8855 0,'-35'70'16,"0"-17"-1,-1-18-15,19 36 16,-1-36-16,18-17 16,0 17-16,0-17 15</inkml:trace>
  <inkml:trace contextRef="#ctx0" brushRef="#br0" timeOffset="51094.6072">11060 8431 0,'-18'53'16,"18"0"-1,0-17-15,18 16 0,-1-16 16,19 17 0,-19-18-16,36 0 15,-35-17-15,17-18 16</inkml:trace>
  <inkml:trace contextRef="#ctx0" brushRef="#br0" timeOffset="51529.8395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09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4">11218 9631 0,'0'53'16,"0"53"-1,18-53-15,-18 123 16,0-88-16,0 0 0,0 89 16,0-124-1,0 0-15,0-18 0,0 0 16,18-35-16</inkml:trace>
  <inkml:trace contextRef="#ctx0" brushRef="#br0" timeOffset="52979.3463">11642 8449 0,'0'35'15,"0"1"-15,0 34 16,17-35-16,-17 18 16,0-17-1,-17 34-15,17-52 16,-18 17-16</inkml:trace>
  <inkml:trace contextRef="#ctx0" brushRef="#br0" timeOffset="53709.7894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5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4">15681 8925 0,'18'0'31,"-1"18"-31,19 17 16,-19-17-16,18 17 16,-17-17-16,35-1 15,-53 1-15,18-18 16</inkml:trace>
  <inkml:trace contextRef="#ctx0" brushRef="#br0" timeOffset="57035.9091">15875 8925 0,'-18'36'16,"-17"-1"-1,17-18-15,1 36 16,-1-35-16,1 0 16,17-1-16,-18 1 0,18 0 15</inkml:trace>
  <inkml:trace contextRef="#ctx0" brushRef="#br0" timeOffset="57285.9683">16175 9031 0,'-35'35'15,"17"18"1,0-35-16,1 17 16,17-17-16</inkml:trace>
  <inkml:trace contextRef="#ctx0" brushRef="#br0" timeOffset="57841.0828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7">16933 8343 0,'0'0'0,"18"18"15,17 17 1,-17-17-16,35 52 16,-36-17-16,36 18 15,-35-18-15,17 53 16,-35-54-16,-17 54 16,-19-35-16,1-18 15</inkml:trace>
  <inkml:trace contextRef="#ctx0" brushRef="#br0" timeOffset="60388.5097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9">15434 10283 0,'0'36'15,"18"34"-15,-18 19 16,17-37-16,-17 107 16,0-53-1,18-35 1,-18-36-1,0-18-15,-18-34 16</inkml:trace>
  <inkml:trace contextRef="#ctx0" brushRef="#br0" timeOffset="65326.6252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8">16104 10142 0,'18'18'0,"0"0"16,17 17-16,-17-17 16,-1-18-16,18 17 0,-17 1 15,17-1-15,-17-17 16</inkml:trace>
  <inkml:trace contextRef="#ctx0" brushRef="#br0" timeOffset="66222.1445">16281 10160 0,'-18'18'0,"0"-1"16,-17 1-16,18 0 16,-1-1-16,18 1 15,0-1-15,18-17 16</inkml:trace>
  <inkml:trace contextRef="#ctx0" brushRef="#br0" timeOffset="66494.0879">16404 10072 0,'18'0'15,"-18"17"-15,17-17 16,1 18-16,17 0 0,1-1 16,-19-17-16,36 18 15,-35 0-15,17-18 16,-35 17-1,18-17-15</inkml:trace>
  <inkml:trace contextRef="#ctx0" brushRef="#br0" timeOffset="66678.2465">16633 10037 0,'-35'52'15,"18"-34"1,-36 17-16,53 1 16,-18-19-16,0 19 15,18-19-15,18 1 0,0-1 16</inkml:trace>
  <inkml:trace contextRef="#ctx0" brushRef="#br0" timeOffset="67251.2056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07">15258 10777 0,'17'-17'15,"1"-1"-15,-18 0 16,0 1-1,18 17 17,-18 17-17,-18 19-15,18-19 16,0 1-16,0 35 16,0-18-16,18 18 15,-18-18-15,0-17 16,0 35-16,17-35 15,-17 17-15,0-17 16,18-18-16</inkml:trace>
  <inkml:trace contextRef="#ctx0" brushRef="#br0" timeOffset="68328.3477">15505 10813 0,'0'17'31,"0"19"-15,0-19-16,0 1 0,0 17 0,0-17 16,17 35-16,-17-18 15,0 18 1,0-35-16,18 17 16,-18-18-16,0 1 15</inkml:trace>
  <inkml:trace contextRef="#ctx0" brushRef="#br1" timeOffset="94389.4619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4">13070 5680 0,'18'-18'15,"70"18"1,-17-18-16,123 1 16,-71 17-16,1 0 0,140-18 15,-17 18 1,-123 18-16,-18-18 0,-1 0 16,54 17-1,-88-17-15,17 0 16,-70 0-16,-1 0 0,-34-17 15</inkml:trace>
  <inkml:trace contextRef="#ctx0" brushRef="#br1" timeOffset="95974.6233">24818 5662 0,'18'-18'16,"17"18"-16,0 0 16,106-17-16,-53 17 15,18 0-15,35 0 0,0 0 16,18 0-16,194 0 16,-194 0-16,-18 0 15,53 0-15,-124 0 16,-34 0-16</inkml:trace>
  <inkml:trace contextRef="#ctx0" brushRef="#br1" timeOffset="102347.9357">3440 12577 0,'17'0'31,"19"0"-15,-19-18-16,71 0 15,1 18 1,-37-17-16,19 17 16,-36 0-16,18-18 15,-35 18-15,-1 0 16</inkml:trace>
  <inkml:trace contextRef="#ctx0" brushRef="#br1" timeOffset="102675.7738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1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01">4286 13053 0,'71'0'16,"17"-18"0,0-17-1,-53 35-15,18 0 0,-17-18 16,-1 18-16,0 0 0</inkml:trace>
  <inkml:trace contextRef="#ctx0" brushRef="#br1" timeOffset="109282.4907">4904 12294 0,'0'18'47,"-18"17"-47,18 1 15,0-1-15,0 35 16,18-52-16,-1 53 15,1-54-15,0 36 16,-1-35-16,1 17 16,-1-35-16,-17 18 15</inkml:trace>
  <inkml:trace contextRef="#ctx0" brushRef="#br1" timeOffset="109834.3936">5133 12365 0,'0'18'16,"0"-1"0,0 1-16,18 17 0,-18 0 15,0-17-15,0 0 0,0-1 16,17 19 0,-17-19-16,18 1 15</inkml:trace>
  <inkml:trace contextRef="#ctx0" brushRef="#br1" timeOffset="110234.5055">5239 12206 0,'17'0'16,"1"0"-16,0 0 16,17 35-1,-17-17-15,-18 0 16,17 17-16,1 0 0,-18 18 16,18 18-16,-18-36 15,0 36 1,0-36-16,0 0 0,0-17 15</inkml:trace>
  <inkml:trace contextRef="#ctx0" brushRef="#br1" timeOffset="112202.6169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5">5909 13035 0,'35'0'15,"-17"0"-15,70 0 16,-35-17-16,0 17 0,0-18 0,35 18 15,-53 0 1,1 0-16,-1 0 0</inkml:trace>
  <inkml:trace contextRef="#ctx0" brushRef="#br1" timeOffset="113014.2617">6597 12224 0,'-18'0'16,"18"17"15,-17 54-15,17-36-16,0 36 15,0-36-15,17 0 0,19 18 16,-19-35-16,19 17 15,-19-35-15,18 0 16,-17 0-16</inkml:trace>
  <inkml:trace contextRef="#ctx0" brushRef="#br1" timeOffset="113492.3666">6773 12330 0,'18'0'62,"0"17"-46,-1 1-16,1 0 15,-18-1-15,0 1 16,0 17-16,0-17 16,0-1-16,0 1 15,0 0 1,18-18 0,17 0-1,-18 0-15,1 0 16,0 17-16,-1-17 15</inkml:trace>
  <inkml:trace contextRef="#ctx0" brushRef="#br1" timeOffset="113732.2014">6967 12206 0,'36'18'16,"-1"17"0,0 18-16,0 0 15,-35-18-15,0 18 16,0 18 0,0-54-16,-35 36 15,18-18-15,-1-17 16,-17 0-1</inkml:trace>
  <inkml:trace contextRef="#ctx0" brushRef="#br1" timeOffset="114389.7961">7461 12894 0,'18'0'31,"0"0"-15,-18-18 0</inkml:trace>
  <inkml:trace contextRef="#ctx0" brushRef="#br1" timeOffset="114537.1123">7761 12876 0,'0'18'16,"18"-18"0,-1 0-1</inkml:trace>
  <inkml:trace contextRef="#ctx0" brushRef="#br1" timeOffset="114665.288">8026 12912 0,'0'17'31</inkml:trace>
  <inkml:trace contextRef="#ctx0" brushRef="#br1" timeOffset="114792.9644">8184 12929 0</inkml:trace>
  <inkml:trace contextRef="#ctx0" brushRef="#br1" timeOffset="115417.2727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3">8573 13018 0,'70'-18'0,"1"0"15,-1 18 1,-35 0-16,36 18 16,-53-18-16,17 0 15,0 0-15,-17 0 16</inkml:trace>
  <inkml:trace contextRef="#ctx0" brushRef="#br1" timeOffset="115889.472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8">9737 12312 0,'17'35'16,"1"18"-1,0 0 1,-18-18-16,0 1 15,-18-1 1,0-17-16,1 17 0</inkml:trace>
  <inkml:trace contextRef="#ctx0" brushRef="#br1" timeOffset="117206.714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8">10936 12594 0,'18'0'47,"17"-17"-31,0 17-16,18-18 0,-35 18 15,52 0 1,-52 0-16,35 0 16,-18 0-16,1 0 15,-19-18-15,1 18 16,-1 0-16,-34 18 31</inkml:trace>
  <inkml:trace contextRef="#ctx0" brushRef="#br1" timeOffset="150602.6272">11042 12771 0,'35'0'16,"1"0"-1,34 0 1,-17-18-16,0 18 16,0 0-1,-36 0-15,1 0 0,-18 18 16,-18-18-16</inkml:trace>
  <inkml:trace contextRef="#ctx0" brushRef="#br1" timeOffset="152104.8596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9">12524 12259 0,'-18'0'15,"36"0"16,-1 0-31,1 0 16,35 0-16,-36 0 16,1-18-16,17 18 0,1 0 15,-19 0 1,1-17-16,-36 17 31</inkml:trace>
  <inkml:trace contextRef="#ctx0" brushRef="#br1" timeOffset="152864.9448">12665 12277 0,'0'35'16,"-18"18"-1,18 0-15,0 0 16,0-18-1,0-17-15</inkml:trace>
  <inkml:trace contextRef="#ctx0" brushRef="#br1" timeOffset="154451.2369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8">13723 11871 0,'-18'-18'15,"1"18"1,-1 18-16,-35 35 15,36 0-15,-36 88 16,17-53-16,-52 106 16,53-70-16,-36 70 15,36-106-15,0 53 16,17-88-16,18 35 16,-17-53-16,17 1 15</inkml:trace>
  <inkml:trace contextRef="#ctx0" brushRef="#br1" timeOffset="156336.9639">14217 12629 0,'35'0'16,"-17"0"-16,17 0 16,18 0-1,-18 0-15,1-17 0,-19 17 16,36 0-16,-18-18 16,-17 18-16</inkml:trace>
  <inkml:trace contextRef="#ctx0" brushRef="#br1" timeOffset="156519.8118">14393 12577 0,'0'88'16,"0"-53"-16,0 36 15,0-36 1,18-18-16,-18 1 0,35 17 16</inkml:trace>
  <inkml:trace contextRef="#ctx0" brushRef="#br1" timeOffset="157083.3774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06">17357 12665 0,'17'0'15,"1"0"1,17-18 0,-17 18-1</inkml:trace>
  <inkml:trace contextRef="#ctx0" brushRef="#br1" timeOffset="160050.4418">17657 12612 0,'17'0'15,"1"0"1</inkml:trace>
  <inkml:trace contextRef="#ctx0" brushRef="#br1" timeOffset="160179.3859">17886 12629 0,'17'0'0</inkml:trace>
  <inkml:trace contextRef="#ctx0" brushRef="#br1" timeOffset="160323.2567">17992 12629 0,'17'0'16,"1"0"0</inkml:trace>
  <inkml:trace contextRef="#ctx0" brushRef="#br1" timeOffset="161336.4765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03">18944 12136 0,'35'-18'15,"18"18"1,-17 0-16,-1 18 0,35 52 16,1 18-1,-18 36 1,-18-18-16,-35-53 16,0 52-1,-17-69-15,-36 52 0,35-71 16,-53 36-1,54-35-15,-18 0 0,-18-1 16</inkml:trace>
  <inkml:trace contextRef="#ctx0" brushRef="#br1" timeOffset="163275.8546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3">16633 13300 0,'18'-18'15,"-18"0"1,18 18-16,-18 18 16,0 17-1,0-17 1,0 17-16,0 1 0,17-19 16,-17 54-16,0-36 15,18 0-15,-18-17 0,18 17 16,-18-17-16,17-18 15,-17 18-15,18-18 16</inkml:trace>
  <inkml:trace contextRef="#ctx0" brushRef="#br1" timeOffset="167275.8344">16986 13423 0,'18'0'31,"-18"18"-15,18-18-16,34 35 15,-34-17-15,53-1 16,-54 1-16,19 0 15,16-1-15,-34 1 16,0 0 0</inkml:trace>
  <inkml:trace contextRef="#ctx0" brushRef="#br1" timeOffset="167486.5047">17180 13388 0,'-35'35'16,"17"-17"-16,1 35 16,-1-18-16,18-17 0,-18-1 15,18 36-15,0-35 16,18 0-1</inkml:trace>
  <inkml:trace contextRef="#ctx0" brushRef="#br1" timeOffset="168009.819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6">23160 9049 0,'53'-18'16,"17"0"0,-34 1-16,17 17 0,52-35 15,-69 35 1</inkml:trace>
  <inkml:trace contextRef="#ctx0" brushRef="#br1" timeOffset="181117.9963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4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2">23160 9049 0,'-18'0'0,"1"0"16,34 0 31,1 0-32,17-18 1,0 18-16,18 0 16,-35 0-16,53-18 15,-36 18-15,18-17 16,-36 17-16,1 0 16,-36 0-1,1 17 1</inkml:trace>
  <inkml:trace contextRef="#ctx0" brushRef="#br1" timeOffset="183436.4309">23283 9013 0,'-17'0'16,"17"36"-1,17 17 1,-17-36-16,18 54 16,0-53-16,-18 17 0,35 18 15,-35-36-15,18 1 16,-18 0-16</inkml:trace>
  <inkml:trace contextRef="#ctx0" brushRef="#br1" timeOffset="186389.9371">24571 9454 0,'18'18'31,"-1"0"-15,1-1-16,0 1 0,52 35 16,-17-18-16,18 18 15,-19-18-15,19 18 16,-53-35-16,35 0 15,-53-1-15,17-17 16</inkml:trace>
  <inkml:trace contextRef="#ctx0" brushRef="#br1" timeOffset="186599.6668">24941 9490 0,'-35'17'0,"-18"54"15,0-1 1,36-34-16,-19 34 16,36-34-16,-17-1 15,34-35-15,1 18 16</inkml:trace>
  <inkml:trace contextRef="#ctx0" brushRef="#br1" timeOffset="186879.5797">25206 9102 0,'-18'17'15,"18"19"1,-17-1-16,17 18 16,17-18-16,-17-17 15,36 35-15,-1-36 16,-17 1-16,-1 0 0,18-18 15,-17 0 1</inkml:trace>
  <inkml:trace contextRef="#ctx0" brushRef="#br1" timeOffset="187023.0761">25365 9260 0,'-18'18'16,"18"17"-16,0-17 15,0 0-15,18-1 16,-18 1-16,17-18 0,19 0 16</inkml:trace>
  <inkml:trace contextRef="#ctx0" brushRef="#br1" timeOffset="187206.2954">25576 9208 0,'18'35'16,"-18"-18"-16,18 36 15,-18-35-15,0 0 16,17-1-16,-34 1 16,-1 17-16,0-35 15</inkml:trace>
  <inkml:trace contextRef="#ctx0" brushRef="#br1" timeOffset="187462.5556">25241 8290 0,'0'71'0,"0"-1"16,0 36 0,18 35-1,-18-52-15,-18-1 16</inkml:trace>
  <inkml:trace contextRef="#ctx0" brushRef="#br1" timeOffset="187701.8135">25153 10336 0,'0'106'16,"-18"0"0,18-53-16,0 53 15,0-53-15,18-18 16,-18 18-16,0 35 16,0-53-16,0-17 15</inkml:trace>
  <inkml:trace contextRef="#ctx0" brushRef="#br1" timeOffset="188151.5693">26123 9507 0,'0'18'0,"18"-18"16,-1 35-16,19 1 15,-1-1-15,18 0 0,-18 18 0,18-18 16,-18 1-16,36 52 15,-36-71-15,1 19 16,-19-1-16,-17-17 0,18 35 16</inkml:trace>
  <inkml:trace contextRef="#ctx0" brushRef="#br1" timeOffset="188363.6966">26405 9560 0,'-35'71'15,"-18"17"1,36 18-16,17-18 16,35 0-1,0-70-15,-17 0 16,17-1-16,-17-17 0,17-17 15</inkml:trace>
  <inkml:trace contextRef="#ctx0" brushRef="#br1" timeOffset="188574.3713">26652 9402 0,'18'70'0,"-18"1"16,35-18-1,-17-36-15,0 1 0,-1-1 16,1-17-16,-1 0 16,-17-17-16</inkml:trace>
  <inkml:trace contextRef="#ctx0" brushRef="#br1" timeOffset="188791.6712">26899 9384 0,'36'18'0,"-19"-1"16,-17 1 0,0-1-16,-35 19 15,0-1-15,17-17 16,0 17-16,18-17 15,18-1 1,0-17-16,17 0 16,-17 0-16,35 0 15</inkml:trace>
  <inkml:trace contextRef="#ctx0" brushRef="#br1" timeOffset="188996.3043">27146 9402 0,'18'35'16,"0"0"0,-18 18-1,0-35-15,0-1 16,0 1-16,-36 0 15,19-18-15,-1 0 16</inkml:trace>
  <inkml:trace contextRef="#ctx0" brushRef="#br1" timeOffset="189214.8725">26741 8414 0,'17'17'15,"1"19"-15,-1-19 0,19 72 16,-19-37 0,1 19-16,-18 70 15,0-35-15,-18-18 16</inkml:trace>
  <inkml:trace contextRef="#ctx0" brushRef="#br1" timeOffset="189442.2677">26829 10301 0,'0'124'15,"0"17"1,0-53-16,17 53 16,-17-70-16,18-1 15,0 36-15,-18-53 16,17 35 0,-17-70-16</inkml:trace>
  <inkml:trace contextRef="#ctx0" brushRef="#br1" timeOffset="189636.1729">27534 10072 0,'18'-18'15,"0"18"1,-1 0 0</inkml:trace>
  <inkml:trace contextRef="#ctx0" brushRef="#br1" timeOffset="189786.51">27852 10001 0,'17'-17'16,"1"17"-16,35-18 15</inkml:trace>
  <inkml:trace contextRef="#ctx0" brushRef="#br1" timeOffset="189919.0612">28116 9984 0,'18'0'16,"0"0"-16,-1-18 0,1 18 15,17 0 1</inkml:trace>
  <inkml:trace contextRef="#ctx0" brushRef="#br1" timeOffset="190031.4717">28293 10001 0,'17'0'16,"1"-17"0,0 17-16,-18-18 15</inkml:trace>
  <inkml:trace contextRef="#ctx0" brushRef="#br1" timeOffset="190497.5911">28787 9648 0,'35'18'16,"18"35"-1,53 35 1,-71-52-16,71 52 16,-53-53-16,35 36 15,-35-19-15,-53-34 16,0 0-1,-18-18-15</inkml:trace>
  <inkml:trace contextRef="#ctx0" brushRef="#br1" timeOffset="190692.8609">29157 9719 0,'-70'88'16,"17"0"0,17-17-1,36-36-15,18 36 16,0-54-16,17 36 16,0-53-16</inkml:trace>
  <inkml:trace contextRef="#ctx0" brushRef="#br1" timeOffset="191410.5526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2">29245 9349 0,'0'-18'16,"-17"36"0,17 17-1,0 0-15,0-17 16,0 17-16,17 36 16,1-54-16,17 19 0,0-1 15,-17-18-15</inkml:trace>
  <inkml:trace contextRef="#ctx0" brushRef="#br1" timeOffset="192169.8338">30251 9507 0,'-18'53'15,"0"18"1,1-54-16,-1 19 16,-17-1-1,0-35-15</inkml:trace>
  <inkml:trace contextRef="#ctx0" brushRef="#br1" timeOffset="192417.7436">29651 8625 0,'0'53'15,"18"18"1,-1 17-16,-17-53 16,18 18-16,-18 53 15,0-53-15,-18 18 16</inkml:trace>
  <inkml:trace contextRef="#ctx0" brushRef="#br1" timeOffset="192719.8092">29580 10530 0,'0'124'0,"-17"17"15,17 0 1,0-88-16,0 53 16,17-71-16,-17-17 0,18 17 15</inkml:trace>
  <inkml:trace contextRef="#ctx0" brushRef="#br1" timeOffset="193514.1714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3">20179 8378 0,'18'0'15,"17"0"-15,0 0 16,0-17-16,1 17 0,17-18 16,-18 18-16,-18 0 15,-17 18 1</inkml:trace>
  <inkml:trace contextRef="#ctx0" brushRef="#br1" timeOffset="197695.9359">20285 8502 0,'0'53'16,"0"53"-1,0-53 1,0 0-16,0-18 16,0-18-16,17 1 15,19-18 1,17 0 0,-18-18-16</inkml:trace>
  <inkml:trace contextRef="#ctx0" brushRef="#br1" timeOffset="198351.554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8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1">12083 13582 0,'0'0'0,"17"0"16,19-18-1,-1 18-15,106 0 16,35 0 0,-70 0-16,18 18 15,17-18-15,141 0 16,-123 0-16,-18 0 0,0-18 15,-35 18-15,88 0 16,-141-17-16,0 17 16,-18 0-16</inkml:trace>
  <inkml:trace contextRef="#ctx0" brushRef="#br1" timeOffset="205548.5549">20743 12524 0,'18'0'16,"0"0"-1,-1 0-15,54 0 16,-36 0-16,36 0 16,-36 0-16,-17 0 15,-36 17 1</inkml:trace>
  <inkml:trace contextRef="#ctx0" brushRef="#br1" timeOffset="205675.6969">20779 12700 0,'70'18'16,"1"-18"0,-1 17-1,-34-34-15,16 17 16,-34-18-16</inkml:trace>
  <inkml:trace contextRef="#ctx0" brushRef="#br1" timeOffset="206284.3063">21696 12100 0,'17'-17'31,"36"17"-31,0-18 16,-17 18-16,52-18 15,-71 18-15,36-17 16,-35 17-16,0 0 16,-36 17-16,0-17 15</inkml:trace>
  <inkml:trace contextRef="#ctx0" brushRef="#br1" timeOffset="206803.2195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9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03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7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005">23865 12136 0,'-17'0'15,"17"52"-15,-18-34 16,18 17-16,0 36 16,0-36-16,18 1 0,-1 16 15,1-34-15,0 0 16,-1 17 0,1-35-16,0 0 15</inkml:trace>
  <inkml:trace contextRef="#ctx0" brushRef="#br1" timeOffset="209739.9187">24007 12365 0,'0'53'16,"17"-18"-1,1-17-15,-18-1 0,17 1 16,1-18-1</inkml:trace>
  <inkml:trace contextRef="#ctx0" brushRef="#br1" timeOffset="210062.9122">24165 12100 0,'0'18'16,"18"0"-1,0 17-15,17 18 16,0-18-16,-17 0 15,-1-17-15,1 53 16,0-36-16,-18 0 16,17-17-16,-17-1 0,-17 19 15,-1-19 1,0-17 0</inkml:trace>
  <inkml:trace contextRef="#ctx0" brushRef="#br1" timeOffset="210979.9459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03">27481 12206 0,'18'-18'16,"0"18"-16,35 0 16,-36-17-16,19 17 15,-54 17 16,0 1-15,1 0 0,17-1-16,0 1 0,17 35 15,-17-35-15,18 17 16,-18-17 0,18-1-16</inkml:trace>
  <inkml:trace contextRef="#ctx0" brushRef="#br1" timeOffset="212486.8488">27852 12647 0,'35'35'16,"-17"1"-16,35 17 16,17-1-16,-52-34 15,17 0-15,-17-1 0,-1 1 16,-17 0-16</inkml:trace>
  <inkml:trace contextRef="#ctx0" brushRef="#br1" timeOffset="212687.3313">28116 12559 0,'-53'35'15,"36"0"-15,-18 36 16,17-36-16,0 1 16,18 34-16,0-35 15,0-17-15,0 17 16,18-17-16,0-18 16</inkml:trace>
  <inkml:trace contextRef="#ctx0" brushRef="#br1" timeOffset="212932.5809">28187 12188 0,'0'71'0,"18"0"15,-1-54-15,1 36 16,17-18 0,-35-17-16,18-18 15,-1 0-15,-17-18 16</inkml:trace>
  <inkml:trace contextRef="#ctx0" brushRef="#br1" timeOffset="213127.1177">28416 12241 0,'18'0'16,"0"18"-16,-18 0 15,0-1-15,0 1 16,0 17 0,0-17-16,0 0 15,0-1-15,17-17 16,1 0-1,-1 0-15,-17-17 16</inkml:trace>
  <inkml:trace contextRef="#ctx0" brushRef="#br1" timeOffset="213333.6101">28557 12118 0,'18'18'16,"35"17"0,-18 35-16,-17-34 15,17 34-15,-35 1 16,0-36 0,-35 18-16,17-35 15,1-1-15</inkml:trace>
  <inkml:trace contextRef="#ctx0" brushRef="#br1" timeOffset="215353.0347">30409 12771 0,'18'17'0,"0"-17"15,-1 0 1,1 0-16</inkml:trace>
  <inkml:trace contextRef="#ctx0" brushRef="#br1" timeOffset="215511.6139">30674 12788 0,'18'0'15,"-1"0"-15,1 0 0,17 0 16</inkml:trace>
  <inkml:trace contextRef="#ctx0" brushRef="#br1" timeOffset="215624.8139">30833 12788 0,'17'0'15,"1"0"-15</inkml:trace>
  <inkml:trace contextRef="#ctx0" brushRef="#br1" timeOffset="216425.618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216753.9433">31838 12400 0,'18'-17'0,"35"17"15,17-18 1,-34 18-16,17 0 15,-36 0-15,-17-18 16,-35 18 0,17 0-16,1 0 15,-1 0-15,0 0 16,1 18 0,34 0-1,-17-1-15,0 18 0,0-17 16,0 17-16,0-17 15,0 17-15,0 1 16,0-19-16</inkml:trace>
  <inkml:trace contextRef="#ctx0" brushRef="#br1" timeOffset="217276.9587">32191 12665 0,'0'17'32,"35"1"-32,-17 0 15,35 35-15,-36-36 16,54 36-16,-53-35 15,35 17 1,-53-17-16,17-1 0,-34-17 16</inkml:trace>
  <inkml:trace contextRef="#ctx0" brushRef="#br1" timeOffset="217475.793">32385 12612 0,'-35'17'16,"-1"36"-1,1 0-15,18-17 16,-1 34-16,36 1 16,-1-18-1,1-36 1,-1 1-16</inkml:trace>
  <inkml:trace contextRef="#ctx0" brushRef="#br1" timeOffset="217709.4176">32491 12277 0,'17'70'15,"-17"-34"-15,0 34 16,18 1-16,-18-54 16,0 19-16</inkml:trace>
  <inkml:trace contextRef="#ctx0" brushRef="#br1" timeOffset="218103.9426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218516.3476">32949 12312 0,'18'0'15,"0"35"17,-18-17-32,0 0 15,17 17-15,-17 18 0,18-36 16,-18 19-16,0-1 15,0-17-15,-18-1 16,1-17-16,-1 0 16</inkml:trace>
  <inkml:trace contextRef="#ctx0" brushRef="#br1" timeOffset="219506.6247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221502.4543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222682.0351">24500 12700 0,'18'0'15,"0"0"1,52 0-16,-34-18 16,69 18-16,-69 0 15,17-17 1,-36 17-16,1 0 0</inkml:trace>
  <inkml:trace contextRef="#ctx0" brushRef="#br1" timeOffset="222864.3989">24659 12524 0,'0'88'16,"18"18"-16,-18-53 0,17 35 15,1-35-15,0-18 16,-18-17-16,17 17 15,-17-17-15</inkml:trace>
  <inkml:trace contextRef="#ctx0" brushRef="#br1" timeOffset="223254.5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223810.8666">28540 12859 0,'35'0'16,"-17"0"-16,35 0 15,-36 0-15,1 0 0,-1 0 16,1 0-16,-18-18 16</inkml:trace>
  <inkml:trace contextRef="#ctx0" brushRef="#br1" timeOffset="223971.0213">28681 12771 0,'0'52'16,"0"1"-16,0 0 16,0-17-1,0-19-15,17 1 16</inkml:trace>
  <inkml:trace contextRef="#ctx0" brushRef="#br1" timeOffset="224371.6106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224983.7328">32808 12912 0,'18'17'0,"35"-17"16,-18 0-16,18 0 15,-18 0-15,1 0 16,-19 0-16,-17-17 15</inkml:trace>
  <inkml:trace contextRef="#ctx0" brushRef="#br1" timeOffset="225150.4787">32967 12841 0,'-18'53'16,"18"18"-1,0-36-15,0 0 0,0-17 0,18 17 16,0 0 0,-1-17-16,1-18 0</inkml:trace>
  <inkml:trace contextRef="#ctx0" brushRef="#br1" timeOffset="225545.4157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227191.2742">27076 13547 0,'17'17'16,"-17"1"-16,36 53 15,-36-36 1,17 0-16,1 53 16,-18-52-16,18 16 15,-18-16-15,0-1 16</inkml:trace>
  <inkml:trace contextRef="#ctx0" brushRef="#br1" timeOffset="227504.0474">27481 13741 0,'0'17'0,"36"1"16,-1 17 0,0-17-16,1 0 15,34 17-15,-35-18 16,1-17-16,-19 18 15,1 0-15</inkml:trace>
  <inkml:trace contextRef="#ctx0" brushRef="#br1" timeOffset="227676.193">27658 13758 0,'-53'36'16,"18"17"0,-1-1-16,36 1 15,0-35-15,18 0 16</inkml:trace>
  <inkml:trace contextRef="#ctx0" brushRef="#br1" timeOffset="228138.3807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230351.0159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231406.671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232624.7824">31309 13300 0,'18'0'16,"-1"-18"-1,1 18-15,17 0 16,53 18-16,-35-18 16,106 17-16,-53-17 15,123 36 1,-88-36-16,142 17 16,-125 1-16,125 0 15,-125-1-15,-34 1 0,-1-18 16,18 17-1,-88-17-15,-35 0 0,-36 0 16</inkml:trace>
  <inkml:trace contextRef="#ctx0" brushRef="#br1" timeOffset="241461.759">22348 13264 0,'-17'0'0,"34"0"31,1 0-15,0 0 0,-1-17-1</inkml:trace>
  <inkml:trace contextRef="#ctx0" brushRef="#br1" timeOffset="242168.344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243223.4343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245032.7757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247342.3509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249363.787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264396.2566">4480 10407 0,'-17'0'15,"-1"0"1,0 0 0,36 0 31,53 0-32,-19 0-15,1-18 16,71 1-1,-71 17-15,-18 0 0,53 0 16,-52 0-16,-1 0 16,0 0-16</inkml:trace>
  <inkml:trace contextRef="#ctx0" brushRef="#br1" timeOffset="268032.4272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277971.6696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278315.8664">970 12665 0,'18'0'16,"-1"-18"-1,1 18-15,17-18 0,71 1 16,-53 17-16,18 0 0,-18-18 16,-1 18-16,-16 0 15,17 18-15,35-18 16,-70 0-16,-1 0 0,1 0 16</inkml:trace>
  <inkml:trace contextRef="#ctx0" brushRef="#br1" timeOffset="279077.7309">2434 12859 0,'-17'0'0,"17"-18"16,17 36 30,18-18-30,1 0 0,34 0-16,-34 0 15,34-18 1,-35 18-16,-17 0 0,0 0 0,-18 18 16,-18-1-1</inkml:trace>
  <inkml:trace contextRef="#ctx0" brushRef="#br1" timeOffset="279222.1304">2487 13070 0,'53'0'0,"-18"0"16,18 18-1,0-18-15,-53 18 0,18-18 16</inkml:trace>
  <inkml:trace contextRef="#ctx0" brushRef="#br1" timeOffset="280267.6536">4304 13635 0,'18'0'16,"17"0"-1,0 18-15,36-18 16,-18 17-1,35 1-15,-35-18 16,0 0-16,-18 0 0,0 0 16</inkml:trace>
  <inkml:trace contextRef="#ctx0" brushRef="#br1" timeOffset="280768.8664">6085 13617 0,'18'0'47,"35"0"-47,0 0 15,17 0-15,-34 0 16,34 0-16,-34 0 16</inkml:trace>
  <inkml:trace contextRef="#ctx0" brushRef="#br1" timeOffset="281291.5066">8749 13600 0,'70'0'16,"19"0"0,-1 0-1,-71 0-15,1 0 16</inkml:trace>
  <inkml:trace contextRef="#ctx0" brushRef="#br1" timeOffset="288816.6197">9437 11095 0,'0'-18'0,"0"1"16,0 34 0,0 1-1,0 0-15,0-1 16,0 54-16,0-54 15,0 36 1,0-35-16,0 17 0,17 0 16,-17-17-16,18 0 15,-36-18 17</inkml:trace>
  <inkml:trace contextRef="#ctx0" brushRef="#br1" timeOffset="289103.7415">9172 11254 0,'36'-18'16,"-1"-17"-16,-18 17 15,1 0-15,17 1 16,18-18-1,-35 35-15,0-36 16,-1 36-16,-17-17 0,18 17 16,-1 17 15,19 19-15,-19-19-16,1 1 0,17 17 15,-17-35-15,0 18 16,-1-1-16</inkml:trace>
  <inkml:trace contextRef="#ctx0" brushRef="#br1" timeOffset="293404.1352">4710 10742 0,'0'18'47,"0"17"-31,0 0-16,0 1 16,-18 16-16,18-16 15,0 17 1,0-18-16,18 0 15,-18-17-15,0 0 0,17-1 16,1 1-16</inkml:trace>
  <inkml:trace contextRef="#ctx0" brushRef="#br1" timeOffset="293769.5236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295566.3706">6985 13847 0,'0'17'31,"0"18"-15,18 1-16,-18-1 0,17 36 15,1-36 1,-18 35-16,18-34 16,-18 34-16,0-52 15,17 17-15,-17-17 16,18-18-16</inkml:trace>
  <inkml:trace contextRef="#ctx0" brushRef="#br1" timeOffset="295877.3092">6791 14093 0,'18'0'15,"-1"0"1,36-35-1,0-18-15,-35 18 16,35-18-16,-36 18 16,19-18-16,-36 35 15,17 1-15,-17 34 32,18 1-17,17 35-15,-17-18 16,-1-17-16,19-1 0,-19 19 15,36-1-15,-35-35 16</inkml:trace>
  <inkml:trace contextRef="#ctx0" brushRef="#br1" timeOffset="299771.3771">1341 13917 0,'0'0'0,"0"18"0,0 52 16,0-34-16,0-1 0,0 53 15,17-53 1,-17 18-16,18 18 0,-18-36 15,17-17-15,1 17 16,0-17-16</inkml:trace>
  <inkml:trace contextRef="#ctx0" brushRef="#br1" timeOffset="300082.6715">1111 14041 0,'18'-18'15,"0"0"1,34-17 0,1 0-16,-35 17 15,17-35 1,-17 36-16,0-1 0,-1 0 15,1 36 17,-1 17-17,-17-17-15,18-1 16,17 19-16,-17-19 16,17 19-1,-17-19-15</inkml:trace>
  <inkml:trace contextRef="#ctx0" brushRef="#br1" timeOffset="314764.1566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315653.6504">8096 15117 0,'-17'-18'16,"-1"0"0</inkml:trace>
  <inkml:trace contextRef="#ctx0" brushRef="#br1" timeOffset="316053.8002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316261.2009">8061 15416 0,'53'0'0,"-18"0"15,36 0-15,52-35 16,-35 17-16,1 1 0,-1-1 15,-18 18-15,-17-17 16,0 17-16,-18-18 16</inkml:trace>
  <inkml:trace contextRef="#ctx0" brushRef="#br1" timeOffset="317814.1105">9596 15205 0,'17'0'47,"36"0"-32,-18 0-15,36 0 16,-36 0-16,1-18 0,-1 18 16,18 0-16,-36 0 15,1 0-15,0 0 16,-18 18 0</inkml:trace>
  <inkml:trace contextRef="#ctx0" brushRef="#br1" timeOffset="317994.6639">9613 15381 0,'18'0'0,"-1"0"16,36 0-16,-35-18 15,53 18 1,-36-17-16,0 17 15,-17 0-15,-1 0 0</inkml:trace>
  <inkml:trace contextRef="#ctx0" brushRef="#br1" timeOffset="318700.1676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319167.0065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319381.1761">11659 15434 0,'18'0'62</inkml:trace>
  <inkml:trace contextRef="#ctx0" brushRef="#br1" timeOffset="320268.838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320452.6853">12912 15363 0,'0'-17'0,"35"17"16,-17 0-16,-1-18 0,54 1 15,-36 17 1,-17 0-16,17-18 0,-17 18 16</inkml:trace>
  <inkml:trace contextRef="#ctx0" brushRef="#br1" timeOffset="320758.3456">13053 14975 0,'-18'71'15,"18"-36"-15,0 53 16,0 1-16,0-36 16,0-1-16,0 37 15,35-19 1,-17-34-16,0-19 0,35 18 16,-18-35-16,0 18 15,18-36-15,-18 18 16,-17 0-16,17-17 15,-35-1-15,-17 18 16</inkml:trace>
  <inkml:trace contextRef="#ctx0" brushRef="#br1" timeOffset="321582.6895">13705 14817 0,'-17'0'15,"-1"35"1,1-17-16,-1 105 15,0-52-15,1 70 16,17-53-16,35 53 16,-17-88-16,52 35 15,-35-53-15,1 1 16,34-1 0,-35-35-16,1 18 0,-1-18 15</inkml:trace>
  <inkml:trace contextRef="#ctx0" brushRef="#br1" timeOffset="322287.714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322594.5261">15134 15593 0,'-17'0'78</inkml:trace>
  <inkml:trace contextRef="#ctx0" brushRef="#br1" timeOffset="323189.2786">15363 15028 0,'-17'0'16,"34"-17"-1,19 17 1,-19 0-16,36 0 0,-17 0 15,-1-18-15,53 18 16,-53-18-16,18 18 0,-35 0 16,17-17-1,-17 17-15,-1 0 0,-34 0 16,-18 0 0</inkml:trace>
  <inkml:trace contextRef="#ctx0" brushRef="#br1" timeOffset="323389.1447">15646 15081 0,'0'53'16,"17"18"0,-17 17-16,18-35 15,-18 53-15,18-36 16,-1-34-1,-17-1-15,18 18 16,0-18-16,-18-17 16</inkml:trace>
  <inkml:trace contextRef="#ctx0" brushRef="#br1" timeOffset="325096.8134">16228 15540 0,'0'18'16,"0"-1"-16,-18 36 16,18-35-16,-35 52 15,17-52 1,-17 35-16,35-36 16,-18 1-16,18-36 15,18 18 1</inkml:trace>
  <inkml:trace contextRef="#ctx0" brushRef="#br1" timeOffset="325357.423">16563 15205 0,'18'17'16,"-1"1"-16,18 0 0,54 17 16,-36-17-16,0 17 15,52 18-15,-52-36 16,53 36-16,-71-35 16,36 0-16,-53-18 15,17 17-15,-53-17 16</inkml:trace>
  <inkml:trace contextRef="#ctx0" brushRef="#br1" timeOffset="325607.5801">17145 15011 0,'-35'70'16,"-18"36"-1,18-53-15,-18 70 16,17-52-16,1 0 16,0-18-16,0-1 0,17 1 15,18-17-15,-18 17 16,1-36-16,17 1 0</inkml:trace>
  <inkml:trace contextRef="#ctx0" brushRef="#br1" timeOffset="326154.044">17533 14799 0,'0'-18'16,"0"36"-16,35 17 16,1 1-16,-1-1 15,0 18-15,0 0 16,54 53-16,-54-36 16,35 54-16,-52-72 15,-18 54 1,-18-53-16,-34 35 0,-1-52 15,-36 34 1,54-34-16,-53-1 16,70-18-16,1 1 15</inkml:trace>
  <inkml:trace contextRef="#ctx0" brushRef="#br1" timeOffset="326631.8399">18838 15293 0,'36'0'0,"-19"0"16,71 0-16,-17 0 16,35-18-16,-36 18 15,19-17 1,-36 17-16,-36 0 0,18 0 15,-52 17 1,-1-17-16</inkml:trace>
  <inkml:trace contextRef="#ctx0" brushRef="#br1" timeOffset="326809.3952">19121 15081 0,'17'18'15,"-17"17"-15,35 36 16,-17 17-16,0-35 16,-18-18-16,17 18 0,1-18 15,0 54-15,-1-72 16,1 18-16</inkml:trace>
  <inkml:trace contextRef="#ctx0" brushRef="#br1" timeOffset="327716.47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328967.9182">20320 15363 0,'0'-17'15,"-18"34"63,18 1-62,0 0-16,0-1 16,0 1-16,18 0 0,-18 17 15,18-17-15,-1 17 16,-17-17-16,18-1 16,-18 1-1,-18-18 1</inkml:trace>
  <inkml:trace contextRef="#ctx0" brushRef="#br1" timeOffset="332131.171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332671.319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335652.222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335957.3823">22454 15752 0,'18'35'15,"-18"-18"-15,0 54 16,0-36-16,18 36 16,-18-36-16,17-17 0,-17-1 15,18 1-15,0 0 0,-1-1 16,1 1-16,-1-18 16</inkml:trace>
  <inkml:trace contextRef="#ctx0" brushRef="#br1" timeOffset="336141.339">22754 16140 0,'0'17'0,"0"19"15,0-19 1,0 1-16,0-1 15,0 1-15,0 0 16</inkml:trace>
  <inkml:trace contextRef="#ctx0" brushRef="#br1" timeOffset="336474.9366">23107 15946 0,'18'17'31,"-18"1"-31,17 35 16,-17-36-16,0 1 16,18 17-16,-18-17 15,18 17-15,-18-17 16,0 0 0,17-18-1,-17-18 1</inkml:trace>
  <inkml:trace contextRef="#ctx0" brushRef="#br1" timeOffset="336782.0998">23319 15628 0,'17'0'0,"1"18"16,17 17-1,-17 0-15,35 36 16,-18-36-16,0 53 15,-17-52-15,-18-1 0,18 53 16,-36-53-16,-35 54 16,0-54-1</inkml:trace>
  <inkml:trace contextRef="#ctx0" brushRef="#br1" timeOffset="337993.8185">25047 15681 0,'18'71'15,"-18"34"1,0-52-16,18 35 16,-1-52-16,1-1 15,-18 0-15,17-17 0,1 17 16,0-17-16</inkml:trace>
  <inkml:trace contextRef="#ctx0" brushRef="#br1" timeOffset="338210.3334">25365 15769 0,'0'53'15,"0"-18"1,0 18-16,0 18 16,17 17-16,1-53 0,0 36 15,-18-53 1,0 17-16,0-18 0,-18 19 16,0-36-1</inkml:trace>
  <inkml:trace contextRef="#ctx0" brushRef="#br1" timeOffset="338537.3516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342274.8798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343210.3771">20003 15981 0,'17'0'16,"1"0"-1,17-18-15,0 18 16,54-17-16,-19 17 16,1-18-16,-1 18 0,18-18 15,-17 1-15,17 17 16,-17-18-16,-1 0 0,1 18 16,-1-17-16,19 17 15,-72-18-15</inkml:trace>
  <inkml:trace contextRef="#ctx0" brushRef="#br1" timeOffset="347490.75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347929.73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357407.0056">27499 14905 0,'18'18'47,"-1"34"-32,19-16 1,-19-19-16,1 1 16,0 0-16,-1-18 15</inkml:trace>
  <inkml:trace contextRef="#ctx0" brushRef="#br1" timeOffset="357540.1746">27675 14940 0,'18'18'16,"17"17"-16,-35-17 0,18-1 15,0-17-15</inkml:trace>
  <inkml:trace contextRef="#ctx0" brushRef="#br1" timeOffset="358136.0969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358451.8642">28469 15558 0,'0'17'16,"0"1"-16,0-1 16,0-34-1,18-1-15,-18 1 0,0-1 16,0-53-1,0 36-15,-18-36 16,18 36-16,18-18 16,-1 36-16,19-19 15,-19 36-15,1 0 0,17 0 16,-17 0 0,0 18-16,-1 0 0</inkml:trace>
  <inkml:trace contextRef="#ctx0" brushRef="#br1" timeOffset="358747.5034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359643.3047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359988.803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360210.1966">29792 15346 0,'-18'35'16,"18"36"-1,36-18-15,-19-36 16,36 1-16,-17 0 16,-1-18-16,0 0 0,36-18 15</inkml:trace>
  <inkml:trace contextRef="#ctx0" brushRef="#br1" timeOffset="360542.812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360827.6456">30498 15293 0,'-36'0'16,"1"18"-16,35-1 16,0 18-1,0 1-15,18-19 0,35 19 16,-18-19-16,-17 1 15,34 17-15,-34-17 16,0 0-16,-18-1 16,-36 1-16,19-18 15,-18 0-15,17 0 0,-17 0 16,17 0-16,0 0 0,1-18 16,-19 1-1</inkml:trace>
  <inkml:trace contextRef="#ctx0" brushRef="#br1" timeOffset="360994.0098">30674 15416 0,'53'0'16,"35"0"-1,-17-17 1,-54-1-1,-17 0-15,-17 1 0</inkml:trace>
  <inkml:trace contextRef="#ctx0" brushRef="#br1" timeOffset="361166.8451">30709 15240 0,'18'88'16,"-18"-53"-16,18 54 16,-18-54-16,17 0 0,1-17 15,-18 17-15,18-35 16</inkml:trace>
  <inkml:trace contextRef="#ctx0" brushRef="#br1" timeOffset="361310.6571">31009 15505 0,'18'35'16,"-18"-17"0</inkml:trace>
  <inkml:trace contextRef="#ctx0" brushRef="#br1" timeOffset="361722.7169">31133 15505 0,'0'-18'15,"17"-17"-15,-17-1 16,0 19-16,18-1 15,0 0-15,-1 18 16,-17 18 0,18 0-16,-18-1 15,0 1-15,17 0 0,1 17 16,0-17-16,-1-1 16,1 1-16,17-18 15,-17 0-15</inkml:trace>
  <inkml:trace contextRef="#ctx0" brushRef="#br1" timeOffset="361851.6956">31397 15469 0,'18'0'0,"-18"-17"16,0-1-16,0 0 15,18 18 1,-36 0 31</inkml:trace>
  <inkml:trace contextRef="#ctx0" brushRef="#br1" timeOffset="362334.5506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362508.1191">30886 15081 0,'0'0'0,"0"-17"0,17-1 16</inkml:trace>
  <inkml:trace contextRef="#ctx0" brushRef="#br1" timeOffset="362712.4544">31732 14781 0,'0'18'32,"0"0"-17,0-1-15</inkml:trace>
  <inkml:trace contextRef="#ctx0" brushRef="#br1" timeOffset="362841.849">31873 14817 0,'36'53'16,"-36"-36"-16,0 1 15,0 0-15,0-1 16</inkml:trace>
  <inkml:trace contextRef="#ctx0" brushRef="#br1" timeOffset="375124.0646">6085 15328 0,'-17'0'16,"17"18"-1,35-18 1,71 17 0,-36-17-16,89 0 15,-71 0-15,89-35 16,-89 35-16,71-35 15,-106 0-15,52-1 16</inkml:trace>
  <inkml:trace contextRef="#ctx0" brushRef="#br1" timeOffset="375374.8986">6703 15099 0,'17'18'0,"19"-1"15,-1 1-15,71 17 16,-36-17-16,54-1 16,-54 1-16,36 17 15,-70-17-15,-19 17 16,1 18-16,-36-35 16,-35 52-16,0-52 15,-70 53-15,52-36 16,-70 35-1,71-17-15,-54 35 16</inkml:trace>
  <inkml:trace contextRef="#ctx0" brushRef="#br2" timeOffset="403153.130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404327.2132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405550.6775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408920.3734">4286 16810 0,'36'0'31,"16"0"-31,1-18 15,36 1-15,-37 17 16,1-18-16,-17 18 16,-1 0-16,0 0 0,-17 0 15,-18 18-15,-18-1 16</inkml:trace>
  <inkml:trace contextRef="#ctx0" brushRef="#br2" timeOffset="409205.8874">4286 16863 0,'18'0'0,"0"35"16,-18 36 0,0-36-16,0 71 15,0-36-15,0 1 16,0-18-16,0 70 15,0-52-15,17-18 0,18 53 16,1-71-16,-1 0 16,36 0-1,-36-35-15,35 18 16,-34-18-16,-1 0 0,-17 0 16,-1 0-16</inkml:trace>
  <inkml:trace contextRef="#ctx0" brushRef="#br2" timeOffset="409917.0516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410294.9944">5803 16651 0,'-17'0'0,"17"18"16,-18-18-16,18 53 15,0 0-15,0-18 16,0 53-16,18-53 0,-18 1 15,17-1-15,1-17 16,-1-1-16,1 36 16,0-53-16,-1 18 0,1-18 15,17-18 1</inkml:trace>
  <inkml:trace contextRef="#ctx0" brushRef="#br2" timeOffset="410456.3202">6033 16880 0,'0'36'15,"0"-19"-15,0 19 16,17-19-16,-17 1 16,18 0-16,-1-18 15</inkml:trace>
  <inkml:trace contextRef="#ctx0" brushRef="#br2" timeOffset="410689.7197">6156 16633 0,'0'0'0,"18"0"0,-1 0 0,54 36 16,-36-19-16,0 1 15,-17 17-15,35 36 16,-35-36-16,-1 53 16,-17-52-16,-35 34 15,0-35-15,-18 1 16,35-19-16,0 1 16</inkml:trace>
  <inkml:trace contextRef="#ctx0" brushRef="#br2" timeOffset="411472.3184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411701.884">7796 16651 0,'0'18'0,"0"17"0,-17 0 15,17 54-15,17-54 16,19 35 0,-19-34-16,1-19 0,17 1 15,-17 0-15,35 17 16,-36-35-16,1 0 0,0 0 16,-18-18-1</inkml:trace>
  <inkml:trace contextRef="#ctx0" brushRef="#br2" timeOffset="411923.5967">8026 16757 0,'17'18'31,"-17"-1"-31,18 1 0,0 35 16,-18-36-16,0 1 15,0 17-15,0-17 16,17 0-16,-17-1 0,18 1 15,17 0 1,-17-18-16,17 0 16,-17-18-16,35 0 15,-53 1-15,17 17 16</inkml:trace>
  <inkml:trace contextRef="#ctx0" brushRef="#br2" timeOffset="412119.7239">8202 16598 0,'18'0'16,"17"18"-16,0-1 0,18 36 15,-18-17 1,18 52-16,-35-53 16,0 18-16,-18 18 15,0-36-15,0 0 0,-18 18 16,-17-18-1,17-17-15</inkml:trace>
  <inkml:trace contextRef="#ctx0" brushRef="#br2" timeOffset="412497.0191">9066 17321 0,'18'0'0,"17"18"16,1-18-1,-1 0 1</inkml:trace>
  <inkml:trace contextRef="#ctx0" brushRef="#br2" timeOffset="412652.582">9507 17304 0,'18'0'0,"17"0"16,-17 0 0,17-18-16</inkml:trace>
  <inkml:trace contextRef="#ctx0" brushRef="#br2" timeOffset="412776.8104">9737 17321 0,'17'-17'16,"1"17"-16,0 0 0,-1 0 16</inkml:trace>
  <inkml:trace contextRef="#ctx0" brushRef="#br2" timeOffset="412910.2416">10001 17304 0,'0'-18'16,"18"18"0,0-18-16,-1 18 15</inkml:trace>
  <inkml:trace contextRef="#ctx0" brushRef="#br2" timeOffset="413503.8371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413803.8678">11130 16563 0,'-17'0'15,"17"18"-15,-18-1 16,36 54-16,-18-18 15,17 35-15,1-53 16,35 18 0,-18-18-16,-17-17 0,35 0 15,-18-1-15,-18-17 16,1 0-16</inkml:trace>
  <inkml:trace contextRef="#ctx0" brushRef="#br2" timeOffset="414230.4956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414544.5986">11924 16457 0,'0'18'16,"18"-1"-16,-1 19 15,1-1-15,17 35 16,18 1-1,-35-36-15,-1 54 16,-17-54-16,0 0 0,-17 18 16,17-35-16,-18-1 15,-17 1-15</inkml:trace>
  <inkml:trace contextRef="#ctx0" brushRef="#br2" timeOffset="415171.71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419252.2838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420670.3533">4322 10089 0,'-18'-17'15,"36"17"1,17 0-16,18 0 15,53 0-15,-36 0 16,71-18-16,-70 1 16,88-1-1,-107 18-15,37 0 16</inkml:trace>
  <inkml:trace contextRef="#ctx0" brushRef="#br2" timeOffset="423101.759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425605.3882">970 13582 0,'0'-18'16,"18"18"0,35 18-1,-18-18-15,18 0 16,53 0-16,-36 0 16,1 0-16,17-18 15,-17 18-15,-1 0 0,1-17 16,-1 17-16,-34 0 15</inkml:trace>
  <inkml:trace contextRef="#ctx0" brushRef="#br2" timeOffset="427328.849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428228.3446">3263 17145 0,'18'0'15,"35"18"1,-18-18-16,18 0 16,-18 0-16,1 0 0,34 0 15,-35 17 1,1 1-16</inkml:trace>
  <inkml:trace contextRef="#ctx0" brushRef="#br2" timeOffset="428374.8001">3351 17374 0,'36'0'15,"-1"0"-15,0-17 0,36-1 16,-36 0-1,0 18-15,-17-17 0</inkml:trace>
  <inkml:trace contextRef="#ctx0" brushRef="#br2" timeOffset="429207.6163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429374.6775">1623 17321 0,'35'0'15,"0"0"-15,54 0 16,-37-17-16,72 17 15,-71 0-15,0-18 16</inkml:trace>
  <inkml:trace contextRef="#ctx0" brushRef="#br2" timeOffset="434156.8199">13917 17110 0,'-18'0'0,"36"0"16,0 0-1,17 0-15,36 0 16,-19 17-16,19-17 15,-36 0-15,36 18 16,-53-18 0,17 18-16</inkml:trace>
  <inkml:trace contextRef="#ctx0" brushRef="#br2" timeOffset="434302.6034">13970 17321 0,'35'0'0,"53"0"16,-35 0-16,36-17 15,-54 17-15,0 0 16</inkml:trace>
  <inkml:trace contextRef="#ctx0" brushRef="#br2" timeOffset="437054.4382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437655.0043">16351 16528 0,'-17'0'0,"-19"17"16,19 1-16,-19 70 15,1-35-15,0 71 16,17-54-16,-17 54 16,35-72-16,18 72 15,-1-71 1,36 35-16,-18-35 15,1-18-15,-1-17 16,0 0-16,1 17 0,-19-18 0,1 1 16,-1-18-16,1 0 15</inkml:trace>
  <inkml:trace contextRef="#ctx0" brushRef="#br2" timeOffset="438867.5801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439046.2858">16581 17110 0,'17'-18'16,"18"18"-16,54-18 15,-36 1-15,70-1 16,-52 1-16,34-1 16,-52 0-16,18 18 15,-36-17-15</inkml:trace>
  <inkml:trace contextRef="#ctx0" brushRef="#br2" timeOffset="439330.7121">17392 16457 0,'53'18'15,"-18"-1"1,0 19-16,36 34 15,-36-17-15,1 18 0,-1-1 16,0 1-16,0 70 16,-35-71-16,-17 36 15,-36-18 1,-35 1-16,35-36 16,0-36-16,0 19 0,0-19 15</inkml:trace>
  <inkml:trace contextRef="#ctx0" brushRef="#br2" timeOffset="439880.4277">15522 17939 0,'18'-18'16,"-18"0"-1,0 36 1,0 17 0,18 1-16,-1 52 15,-17-53 1,35 53-16,1-52 16,-19-19-16,54 36 15,-53-35-15,17-1 0,35-17 16,-34 0-1,-19 0-15,19-17 16,-36-1-16</inkml:trace>
  <inkml:trace contextRef="#ctx0" brushRef="#br2" timeOffset="440196.7003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444607.8959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450634.9141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71418.2717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73692.1351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75911.7627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481499.9846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486205.8402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487305.4056">15752 17745 0,'-18'0'16,"18"17"15,35 19-31,-17-19 16,70 71-16,-35-35 15,0-17-15,17 17 16,-17-18-16,71 18 15,-71-18-15,70 18 16,-70-35-16,-18-1 0,36 19 16,-36-36-16,-17 0 15,-18-18 1</inkml:trace>
  <inkml:trace contextRef="#ctx0" brushRef="#br3" timeOffset="487636.1673">15804 18115 0,'-17'0'0,"34"0"16,1-17-1,17-36-15,1-36 16,-19 54-16,-17-18 16,18-35-16,-18 35 15,18-17 1,-18 34-16,0 19 16,17-1-16,1 18 15,35 18 1,-18-1-16,18 19 0,18 16 15,-19-34 1,-16 0-16,-1 17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5">2293 4374 0,'35'0'16,"-17"0"-16,35-17 16,-18 17-16,-17-18 0,35 18 15,-36-17-15,1 17 16</inkml:trace>
  <inkml:trace contextRef="#ctx0" brushRef="#br0" timeOffset="1050.4747">2611 3634 0,'-18'0'15,"0"17"-15,1 1 16,17 17-16,-18 53 16,18-52-16,0-1 0,0 0 15,18 0-15,-1 1 0,19 17 16,-19-36-1,36-17-15,-35 0 16,35 0-16</inkml:trace>
  <inkml:trace contextRef="#ctx0" brushRef="#br0" timeOffset="1256.2402">2805 3828 0,'0'35'15,"17"0"1,1 18 0,0-35-16,-1-1 15,1-17-15</inkml:trace>
  <inkml:trace contextRef="#ctx0" brushRef="#br0" timeOffset="1491.0628">2981 3581 0,'35'70'16,"-17"1"-16,17-18 15,-17 53 1,-18-71-16,0 35 16,-18-34-16</inkml:trace>
  <inkml:trace contextRef="#ctx0" brushRef="#br0" timeOffset="2747.0432">3422 4145 0,'18'0'16,"17"0"-1,-17 0-15,34 0 16,-16-17-16,-1 17 0,0 0 16,-17 0-16</inkml:trace>
  <inkml:trace contextRef="#ctx0" brushRef="#br0" timeOffset="2896.9445">3457 4339 0,'36'0'16,"-1"0"-16,-18 0 15,19-17-15,-19 17 16</inkml:trace>
  <inkml:trace contextRef="#ctx0" brushRef="#br0" timeOffset="3663.3375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1">4657 3493 0,'-18'0'16,"0"35"-1,18-18-15,0 19 0,0 34 16,0-34-16,0-1 16,18 0-16,0 0 0,17 18 15,-17-35-15,17 17 16,-17-35-1,-1 18-15,1-18 0,-1 0 16</inkml:trace>
  <inkml:trace contextRef="#ctx0" brushRef="#br0" timeOffset="4260.7468">4904 3687 0,'17'17'16,"-17"36"-1,0-35-15,18 17 16,0 0-16,-18-17 16,0 0-16,17-18 0,-17 17 15,18-17-15</inkml:trace>
  <inkml:trace contextRef="#ctx0" brushRef="#br0" timeOffset="4743.6153">5062 3528 0,'0'17'15,"18"1"-15,0 17 16,-1 1-16,1-19 16,-18 19-16,18-19 0,-1 18 0,-17 1 15,18-19-15,-18 1 0,0 17 16,0-17 0,-18 17-16,1-17 15</inkml:trace>
  <inkml:trace contextRef="#ctx0" brushRef="#br0" timeOffset="5171.9972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2">6544 3510 0,'-18'0'16,"1"0"0,-1 35-16,18-17 15,0 53-15,0-36 16,0 0-16,18 0 0,17 18 15,-17-35-15,-1 17 16,19-17 0,-1 0-16,-17-18 0,17 0 15</inkml:trace>
  <inkml:trace contextRef="#ctx0" brushRef="#br0" timeOffset="6662.2828">6756 3669 0,'17'35'16,"-17"-17"0,18 17-16,-18-17 15,18-1-15,-1 1 31</inkml:trace>
  <inkml:trace contextRef="#ctx0" brushRef="#br0" timeOffset="6946.4984">6914 3475 0,'18'35'0,"35"71"15,-18-35 1,-17-36-1,-18 0-15,18 36 16,-18-18-16,-18-18 16,-17 18-16,17-36 15</inkml:trace>
  <inkml:trace contextRef="#ctx0" brushRef="#br0" timeOffset="8647.4648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5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8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5">10460 3581 0,'18'-18'0,"-18"36"16,0-1-1,0 1-15,0 0 16,0-1 0,17 1-16,-17 0 15,0-1-15,18-17 0,17 18 16,-17-18-16,17 0 15,-17 0-15,-1-18 16,1 18-16</inkml:trace>
  <inkml:trace contextRef="#ctx0" brushRef="#br0" timeOffset="9726.2035">10724 3510 0,'36'35'16,"-19"1"-16,1-1 0,0 18 16,-18-18-16,0-17 15,0 35 1,0-18-16,-18 0 0</inkml:trace>
  <inkml:trace contextRef="#ctx0" brushRef="#br0" timeOffset="10004.3838">11130 3828 0,'35'0'16,"1"0"-16,17-18 16,-36 18-16,19 0 15,-19 0-15</inkml:trace>
  <inkml:trace contextRef="#ctx0" brushRef="#br0" timeOffset="10140.0157">11113 3969 0,'35'0'16,"18"0"-1,0-18 1,-36 18-16</inkml:trace>
  <inkml:trace contextRef="#ctx0" brushRef="#br0" timeOffset="10783.418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2">12224 3422 0,'0'18'0,"0"17"16,17 35-1,-17-34-15,36 52 16,-19-53-16,19 18 16,-19-18-16,36 1 15,-35-19-15,-1-17 16</inkml:trace>
  <inkml:trace contextRef="#ctx0" brushRef="#br0" timeOffset="11262.2968">12418 3545 0,'35'18'15,"-17"-18"1,-1 18-16,19-1 15,-36 1-15,17-18 16,-17 18-16,0-1 16,0 1-16,18 0 0,0-1 15,-1-17 1,1 0-16,-1 0 16,1 0-16,17 0 15,-17 0-15</inkml:trace>
  <inkml:trace contextRef="#ctx0" brushRef="#br0" timeOffset="11491.1683">12718 3404 0,'17'0'16,"36"36"-1,-18 17 1,36 70-16,-53-88 16,17 36-1,-35-54-15,0 36 16,-18-17-16,-17-19 16,0 1-16,17-18 15</inkml:trace>
  <inkml:trace contextRef="#ctx0" brushRef="#br0" timeOffset="12840.1065">10460 3616 0,'0'-18'31,"-18"18"-31,18-17 31,0-1 0,0 0-15,-17 18 0,-1 0 62,0 0 16,1 0-32,34 0-31,-34 0 32,17 18-63,-18-18 15,0 0 1,1 0 0,17-18 46,17 18-46,1 0-1,0 0 1,-1 0 0,1 0-1</inkml:trace>
  <inkml:trace contextRef="#ctx0" brushRef="#br0" timeOffset="13563.45">13212 3969 0,'17'0'16,"18"0"-1,18 0-15,-17 17 16,-19-17-16,1 0 0,0 0 16</inkml:trace>
  <inkml:trace contextRef="#ctx0" brushRef="#br0" timeOffset="14169.3078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5">14182 3387 0,'0'53'16,"-18"-18"-16,36 53 15,-18-53 1,17 18-16,36 0 0,-35-18 15,35 1 1,-18-19-16,0-17 16</inkml:trace>
  <inkml:trace contextRef="#ctx0" brushRef="#br0" timeOffset="14687.2459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3">16475 3916 0,'17'0'31,"1"0"-15,0 0-16</inkml:trace>
  <inkml:trace contextRef="#ctx0" brushRef="#br0" timeOffset="15878.5625">16951 3969 0,'0'-18'0,"18"0"16,-1 1-1,1 17-15</inkml:trace>
  <inkml:trace contextRef="#ctx0" brushRef="#br0" timeOffset="16005.4105">17392 3969 0,'18'-18'0</inkml:trace>
  <inkml:trace contextRef="#ctx0" brushRef="#br0" timeOffset="16127.3313">17851 3951 0,'0'-18'15</inkml:trace>
  <inkml:trace contextRef="#ctx0" brushRef="#br0" timeOffset="25693.3667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4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5">2399 5891 0,'18'0'16,"-1"0"-16,18 0 0,54 0 16,-36-17-16,70 17 15,-52 0 1,-18 0-16,35 0 16,-35 0-16,-36 0 0,1 0 15</inkml:trace>
  <inkml:trace contextRef="#ctx0" brushRef="#br0" timeOffset="27761.1118">3810 5750 0,'18'0'31,"-1"0"-31,36 0 16,-18 0-16,1 0 15,-1 18-15,-17 17 16</inkml:trace>
  <inkml:trace contextRef="#ctx0" brushRef="#br0" timeOffset="27889.3179">3863 6068 0,'18'0'16,"34"0"-1,-16 0-15,17-18 16,-36 18-16</inkml:trace>
  <inkml:trace contextRef="#ctx0" brushRef="#br0" timeOffset="28417.4745">4427 5450 0,'18'0'31,"17"0"-31,36-17 16,-36-1-16,53 1 15,-52-1-15,-19 18 16,19 0-16,-36-18 15,0 36-15,-18-18 16</inkml:trace>
  <inkml:trace contextRef="#ctx0" brushRef="#br0" timeOffset="28645.6421">4445 5503 0,'35'89'0,"-17"-54"15,17 88-15,-17 18 16,-18-52-16,17-19 16,-17 1-16,18 35 15,0-54-15,-1-16 0,1-19 16,17 19 0,1-19-16,-1-17 0,-17 0 15,34-17-15,-16-1 16,-19 18-16,-17-18 15</inkml:trace>
  <inkml:trace contextRef="#ctx0" brushRef="#br0" timeOffset="29201.2913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3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3">5697 6085 0,'53'0'15,"-35"18"-15,70-18 16,-53 0 0,54-18-16,-54 18 15,18-17-15</inkml:trace>
  <inkml:trace contextRef="#ctx0" brushRef="#br0" timeOffset="30197.4294">5997 5345 0,'0'105'15,"0"-16"1,18-54-1,0 0-15,17 36 16,-18-54-16,19 19 16,-19-19-16,36-17 15</inkml:trace>
  <inkml:trace contextRef="#ctx0" brushRef="#br0" timeOffset="30358.0254">6209 5539 0,'0'17'0,"0"36"15,18-53 1,17 35-16,-18-35 16,1 0-16</inkml:trace>
  <inkml:trace contextRef="#ctx0" brushRef="#br0" timeOffset="30576.3189">6385 5309 0,'53'36'15,"0"34"-15,0 1 16,-53-36-16,18 18 15,-18 0 1,-18-18-16,-17 0 16,17-17-16,0-18 0,18 18 15</inkml:trace>
  <inkml:trace contextRef="#ctx0" brushRef="#br0" timeOffset="31454.5932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1">7761 5891 0,'35'0'15,"36"0"1,-53 0-16,35 18 16,-53 0-1,0-1-15,0 19 0,-18-1 16,0 18-1,18-18 1,0-17-16,18-1 16,17 1-1,-17-18-15,-1 0 16,-17-18-16</inkml:trace>
  <inkml:trace contextRef="#ctx0" brushRef="#br0" timeOffset="31862.2587">7761 6050 0,'18'0'16,"70"18"-1,-17-18-15,-1 0 16,-17-18 0</inkml:trace>
  <inkml:trace contextRef="#ctx0" brushRef="#br0" timeOffset="32075.9738">8043 5327 0,'0'71'16,"0"17"-1,18 0-15,17-18 16,1-52-16,34 17 16,-35-17-16,-17-18 15,17 0-15</inkml:trace>
  <inkml:trace contextRef="#ctx0" brushRef="#br0" timeOffset="32321.4723">8308 5433 0,'18'17'16,"-18"19"0,0-19-16,-18 36 0,0-17 15,1-19-15,17 1 16,17-1-16,1-17 15,0 18-15,52-36 16,-17 1 0,-35 17-16,17-18 15</inkml:trace>
  <inkml:trace contextRef="#ctx0" brushRef="#br0" timeOffset="32526.5005">8502 5309 0,'35'53'15,"18"0"-15,-35-18 16,-1 1-16,1 34 16,-18-34-16,0-19 0,-18 54 15,-34-18 1,34-18-16,-17 0 15</inkml:trace>
  <inkml:trace contextRef="#ctx0" brushRef="#br0" timeOffset="32755.9172">8908 5927 0,'17'0'16,"1"0"-16,0 0 15,-1 0-15,1 0 0</inkml:trace>
  <inkml:trace contextRef="#ctx0" brushRef="#br0" timeOffset="32913.0503">9278 5891 0,'18'0'15,"-1"0"1,1 0-1,17 0-15</inkml:trace>
  <inkml:trace contextRef="#ctx0" brushRef="#br0" timeOffset="33032.5628">9525 5874 0,'18'0'15,"-1"0"-15,1 0 0,-36 0 31</inkml:trace>
  <inkml:trace contextRef="#ctx0" brushRef="#br0" timeOffset="33566.223">8361 5415 0,'0'-17'31,"-18"17"-15,1 0 0,17-18-16,-18 18 15,0 0-15,1 0 16,-1 0-1,18 18 1</inkml:trace>
  <inkml:trace contextRef="#ctx0" brushRef="#br0" timeOffset="34567.2228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3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5">10407 5874 0,'35'-18'16,"-17"18"-16,35 0 15,-18-18-15,18 1 16,-35 17-16</inkml:trace>
  <inkml:trace contextRef="#ctx0" brushRef="#br0" timeOffset="35442.3918">10495 5168 0,'0'18'0,"-17"17"16,34 18-1,-17-18-15,35 36 16,1-1-1,-1-17-15,36 0 16,-36-35 0,0-18-16,-17 0 15</inkml:trace>
  <inkml:trace contextRef="#ctx0" brushRef="#br0" timeOffset="35886.6629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4">11183 5221 0,'18'53'0,"-18"-35"15,17 35-15,1-36 16,0 36-16,-1-35 16,-17-1-16,0 1 15,0 0-15,-17-1 16</inkml:trace>
  <inkml:trace contextRef="#ctx0" brushRef="#br0" timeOffset="36836.0741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8">7038 6544 0,'0'-18'16,"0"36"-1,0 17 1,18 36-1,-18-18-15,0-18 16,0 0-16,17 36 16,-17-36-16,18 0 0,-18-17 15,17 0 1,1-36 0</inkml:trace>
  <inkml:trace contextRef="#ctx0" brushRef="#br0" timeOffset="42175.0265">7320 6703 0,'35'35'15,"-17"0"-15,35 1 16,35-1-16,-70-35 15,17 18-15,0-1 0,1 1 16</inkml:trace>
  <inkml:trace contextRef="#ctx0" brushRef="#br0" timeOffset="42376.2483">7514 6703 0,'-35'17'16,"17"19"-16,-17-1 15,35 0-15,-18 1 16,18-19-16,0 18 16,0-17-16,18-18 15</inkml:trace>
  <inkml:trace contextRef="#ctx0" brushRef="#br0" timeOffset="42859.3978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2">2028 8184 0,'53'0'15,"-35"0"-15,53 0 16,-36 0-16,35-17 15,-34 17-15,-1 0 16</inkml:trace>
  <inkml:trace contextRef="#ctx0" brushRef="#br0" timeOffset="55901.8994">2734 8061 0,'18'0'16,"35"0"0,-18 0-1,0 0-15,0 0 16,-17 0-16,0 0 0</inkml:trace>
  <inkml:trace contextRef="#ctx0" brushRef="#br0" timeOffset="56016.8973">2787 8202 0,'18'35'16,"-18"-17"-16,53-18 15,-18 0-15,-18 0 16,19 0-16,-19 0 0</inkml:trace>
  <inkml:trace contextRef="#ctx0" brushRef="#br0" timeOffset="56528.7692">3528 7655 0,'-18'0'16,"18"-17"-16,18 17 15,35 0 1,-18 0 0,18 0-16,53 0 0,-71-18 15,53 18 1,-70 0-16,17-18 15</inkml:trace>
  <inkml:trace contextRef="#ctx0" brushRef="#br0" timeOffset="56823.8456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5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09">4904 7602 0,'-18'0'16,"0"-17"-1,1 34 1,17 1-16,-18 53 16,18-36-16,0 0 0,35 36 15,-17-36-15,17 18 16,1-35-16,-1-1 15,-18-17 1,19 0-16</inkml:trace>
  <inkml:trace contextRef="#ctx0" brushRef="#br0" timeOffset="58598.3157">5115 7708 0,'0'35'16,"0"-17"-16,0 0 0,18 17 16,-18-17-16,35 17 15,-35-17-15,18-1 16,-1-17-16</inkml:trace>
  <inkml:trace contextRef="#ctx0" brushRef="#br0" timeOffset="58787.633">5292 7620 0,'17'35'16,"19"1"0,-19-1-16,1 0 15,0 0-15,-18 18 16,-18-17-1,0-1-15,1-17 0</inkml:trace>
  <inkml:trace contextRef="#ctx0" brushRef="#br0" timeOffset="59233.4048">5838 8255 0,'0'-18'16,"18"18"-1,0-17 1,-1 17-16,1 0 16</inkml:trace>
  <inkml:trace contextRef="#ctx0" brushRef="#br0" timeOffset="59376.2862">6121 8220 0,'17'0'16,"1"0"-1,0 0-15</inkml:trace>
  <inkml:trace contextRef="#ctx0" brushRef="#br0" timeOffset="59504.3623">6368 8255 0,'17'0'0,"1"-18"15</inkml:trace>
  <inkml:trace contextRef="#ctx0" brushRef="#br0" timeOffset="59621.1365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1">7585 7549 0,'-18'53'16,"18"-35"0,0 17-16,0-17 0,18 52 15,-1-52-15,36 53 16,-17-54-16,16 19 15,-34-19-15,35-17 16</inkml:trace>
  <inkml:trace contextRef="#ctx0" brushRef="#br0" timeOffset="60944.3416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4">8237 7638 0,'0'17'0,"36"36"16,-19-35-16,1 35 16,0-18-1,-18 0-15,17-17 16,-17 17-16</inkml:trace>
  <inkml:trace contextRef="#ctx0" brushRef="#br0" timeOffset="61696.879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6">9278 8396 0,'-18'-18'16</inkml:trace>
  <inkml:trace contextRef="#ctx0" brushRef="#br0" timeOffset="63513.999">11183 7602 0,'18'0'16,"-18"18"-1,17-18 1,19 18-16,17 35 16,-18-36-16,35 36 15,-34-35-15,34 35 16,-35-18-16,-17-17 16,17 17-16,-17-17 0,17 34 15,-17-52-15,0 18 16</inkml:trace>
  <inkml:trace contextRef="#ctx0" brushRef="#br0" timeOffset="63811.23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6">12383 8184 0,'70'0'16,"1"0"-1,-36-17-15,0 17 0,-17 0 0</inkml:trace>
  <inkml:trace contextRef="#ctx0" brushRef="#br0" timeOffset="65222.5128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59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4">14129 7426 0,'0'-18'16,"0"36"0,0 17-1,0-17-15,0 17 0,0 36 16,17-36-16,-17 0 16,18 1-16,0-19 0,17 18 15,-17-17-15,17 0 16,-17-18-16,-1 0 15</inkml:trace>
  <inkml:trace contextRef="#ctx0" brushRef="#br0" timeOffset="66494.9334">14393 7602 0,'0'18'0,"18"17"16,0-17-1,-18 0-15,17-1 0,1 1 16,-18-1-16,18-17 16,-1 0-16</inkml:trace>
  <inkml:trace contextRef="#ctx0" brushRef="#br0" timeOffset="66707.5101">14552 7408 0,'0'0'0,"18"18"0,17 35 15,0-18-15,-17-17 16,0 17-16,-18 0 0,17 1 15,-17-1-15,0 0 0,0 18 16,-17-35-16,-1 35 16,0-53-16,-17 17 15,17 1-15</inkml:trace>
  <inkml:trace contextRef="#ctx0" brushRef="#br0" timeOffset="67062.1209">15240 8096 0,'18'0'16,"-1"0"-1,1 0 1,0 0 0</inkml:trace>
  <inkml:trace contextRef="#ctx0" brushRef="#br0" timeOffset="67196.0671">15558 8096 0,'17'-17'32,"1"17"-32,-1 0 15</inkml:trace>
  <inkml:trace contextRef="#ctx0" brushRef="#br0" timeOffset="67335.9276">15804 8096 0,'0'-17'0,"18"17"16,0 0-1,-1-18-15</inkml:trace>
  <inkml:trace contextRef="#ctx0" brushRef="#br0" timeOffset="68015.0971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7">16775 7408 0,'-18'18'15,"18"0"-15,-18-1 0,18 54 16,0-36-16,0 0 0,18 36 16,0-36-1,17 18-15,0-18 0,0-17 16,-17 0-1,0-18-15,-1 0 16</inkml:trace>
  <inkml:trace contextRef="#ctx0" brushRef="#br0" timeOffset="68731.4837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4">17463 7532 0,'35'35'16,"-18"0"-1,1 1-15,-18-19 0,18 36 16,-18 0-1,0-18-15,-18-17 16,18 0-16,-18-1 0</inkml:trace>
  <inkml:trace contextRef="#ctx0" brushRef="#br0" timeOffset="69464.264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6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9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7">2452 9701 0,'35'0'0,"18"18"16,-18-36-16,53 1 16,-35 17-16,-17 0 15,-1 0-15,0-18 16,-17 18-16,0 0 16</inkml:trace>
  <inkml:trace contextRef="#ctx0" brushRef="#br0" timeOffset="77061.7987">3263 9631 0,'18'0'31,"35"0"-31,-18 0 16,0 0-16,-17 0 15,17 0-15,18 0 16,-35 0-16,-1 0 0,-17 17 16</inkml:trace>
  <inkml:trace contextRef="#ctx0" brushRef="#br0" timeOffset="77208.4359">3404 9825 0,'71'0'16,"-1"0"0,-34 0-16,-1 0 15</inkml:trace>
  <inkml:trace contextRef="#ctx0" brushRef="#br0" timeOffset="78713.4264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6">4568 9807 0,'18'0'15,"35"0"1,0 0-16,-35 0 16,35 0-16</inkml:trace>
  <inkml:trace contextRef="#ctx0" brushRef="#br0" timeOffset="79369.7067">5151 9719 0,'-18'0'16,"36"0"15,17 0-15,35 0-16,-34 0 15,-19 0-15,19 0 0,-1 0 16,18 0-16,-36 0 16,1 0-16,-18 18 15</inkml:trace>
  <inkml:trace contextRef="#ctx0" brushRef="#br0" timeOffset="79736.716">5786 9384 0,'17'0'15,"1"0"1,-1 0-16,19 18 15,-1-1-15,36 18 16,-36-17-16,53 17 16,-53-17-16,36 0 15,-36-1-15,0 1 16,-35 0-16,18-18 16</inkml:trace>
  <inkml:trace contextRef="#ctx0" brushRef="#br0" timeOffset="80020.7141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1">7514 9648 0,'18'0'16,"17"0"0,0 0-16,36 0 15,-53 0-15,-1 18 16,18-18-16</inkml:trace>
  <inkml:trace contextRef="#ctx0" brushRef="#br0" timeOffset="81228.2665">7585 9878 0,'17'0'0,"1"0"15,17 0-15,-17-18 0,52 1 16,-52-1-16,17 0 16</inkml:trace>
  <inkml:trace contextRef="#ctx0" brushRef="#br0" timeOffset="81677.3843">8590 9208 0,'-17'0'0,"-1"0"16,36 0 0,34 0-16,-16-18 15,70 0 1,-71 18-16,53-17 15,-53 17-15,-17 0 16</inkml:trace>
  <inkml:trace contextRef="#ctx0" brushRef="#br0" timeOffset="81927.7386">8537 9260 0,'18'36'16,"0"34"-16,-18-17 16,35 106-1,-18-106-15,-17 17 16,0-17-16,18 18 0,0 17 16,35 0-1,-36-52-15,19-19 0,-1 1 16,35-1-16,-34-17 15,34 0-15,-52 0 16,-1 0-16</inkml:trace>
  <inkml:trace contextRef="#ctx0" brushRef="#br0" timeOffset="82562.2527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3">9648 9155 0,'-17'0'0,"-1"17"16,1-17 0,17 53-16,0-18 15,0 1-15,0-1 16,0 0-16,0 1 0,17-1 15,1-18-15,-1 19 0,1-19 0,17 1 16,-17 0 0,0-18-16,17 0 15,-35-18-15</inkml:trace>
  <inkml:trace contextRef="#ctx0" brushRef="#br0" timeOffset="83123.1803">9790 9331 0,'0'35'16,"0"-17"-16,17 17 16,-17-17-1,18-1-15,-18 1 0,0 0 0,18-1 16,-18 1 0,17-18-16,1 0 15</inkml:trace>
  <inkml:trace contextRef="#ctx0" brushRef="#br0" timeOffset="83356.3903">9878 9172 0,'35'18'15,"0"35"1,-17-18-16,35 18 16,-35-18-16,-1 1 0,1-19 15,-18 36 1,0-35-16,0-1 0,-18 19 0,18-19 16</inkml:trace>
  <inkml:trace contextRef="#ctx0" brushRef="#br0" timeOffset="83562.1905">10213 9701 0,'35'0'16,"0"0"0,-17-17-16</inkml:trace>
  <inkml:trace contextRef="#ctx0" brushRef="#br0" timeOffset="84034.4197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6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3">11218 9208 0,'36'70'16,"-1"-35"-16,-17 1 16,-1-1-16,1 0 0,-18 18 15,0-18 1,-18 36-16,-17-36 15,17 0-15</inkml:trace>
  <inkml:trace contextRef="#ctx0" brushRef="#br0" timeOffset="86137.3067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5">13494 9208 0,'-18'35'16,"18"0"-1,0 18-15,18-18 16,-18 1-16,17-19 0,1 18 16,17 1-1,-17-19 1,0-17-16,-1-17 15,-17-1-15</inkml:trace>
  <inkml:trace contextRef="#ctx0" brushRef="#br0" timeOffset="86615.4587">13635 9296 0,'18'0'16,"-1"0"-1,1 17-15,-1-17 16,1 18-16,-18 0 15,-18 35-15,18-36 16,-17 18 0,-1-35-16,18 18 15,0 0-15,35-18 16,1 0 0,-19 0-16,1 0 0</inkml:trace>
  <inkml:trace contextRef="#ctx0" brushRef="#br0" timeOffset="86826.2947">13899 9190 0,'18'35'15,"0"-17"-15,-18 17 0,35 18 16,-17-18-16,-1 18 15,-17-35 1,0 17-16,-17 0 16,17-17-16,-18 17 15,0-35-15</inkml:trace>
  <inkml:trace contextRef="#ctx0" brushRef="#br0" timeOffset="87015.5616">14111 9719 0,'0'18'16,"18"-18"0,-1 0-16,36 0 15,-17 0 1,-19 0-16,1 0 0</inkml:trace>
  <inkml:trace contextRef="#ctx0" brushRef="#br0" timeOffset="87465.9935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7">14852 9278 0,'0'-18'0,"0"36"16,-18 35-1,18-35-15,0 52 16,18-35-16,-18-17 0,18 0 15,-1-1-15,1 1 16,0 0-16,-1-18 0,18 0 16,-17 0-16</inkml:trace>
  <inkml:trace contextRef="#ctx0" brushRef="#br0" timeOffset="87912.8921">15064 9366 0,'0'18'16,"17"0"-16,-17 17 15,-17-35-15,17 17 16,0 19-16,-18-36 16,18 17-16,18-17 15,-1 0 1,1 0-16,0 0 15,-1 0-15</inkml:trace>
  <inkml:trace contextRef="#ctx0" brushRef="#br0" timeOffset="88139.2693">15169 9208 0,'36'52'0,"17"1"16,-18 0-1,-17-17 1,-18-1-16,0-18 0,0 1 16,0 0-16,-18-1 0,0 1 15,-17 17-15,0-17 16</inkml:trace>
  <inkml:trace contextRef="#ctx0" brushRef="#br0" timeOffset="88528.7466">16228 9737 0,'35'-18'15,"-17"18"1,-1 0-16</inkml:trace>
  <inkml:trace contextRef="#ctx0" brushRef="#br0" timeOffset="88685.1785">16669 9701 0,'17'0'16,"1"0"0,0 0-16</inkml:trace>
  <inkml:trace contextRef="#ctx0" brushRef="#br0" timeOffset="88829.6018">16986 9772 0,'18'0'0,"0"-18"15</inkml:trace>
  <inkml:trace contextRef="#ctx0" brushRef="#br0" timeOffset="88951.2654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8">5098 6579 0,'17'0'16,"1"0"-16,88 0 15,-36 0-15,89 0 16,-53 0-16,88-17 16,-106 17-16,71 0 15,-106 0 1</inkml:trace>
  <inkml:trace contextRef="#ctx0" brushRef="#br1" timeOffset="111101.8281">12912 10319 0,'-18'0'15,"36"0"17,52-18-32,1 18 15,-18 0-15,141 18 16,-88-18-16,158 35 15,-123-35-15,141 18 16,-140-18-16,140 0 16,-141 0-16,-35 0 15,-18 17-15,-35-17 0,17 0 16,-52 0-16</inkml:trace>
  <inkml:trace contextRef="#ctx0" brushRef="#br1" timeOffset="112176.5306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7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9">847 9384 0,'0'18'16,"35"17"-1,0-35-15,36 35 16,-36-35-16,18 18 0,18-1 15,-36 1 1,0 0-16,-17-1 0,-1 36 16,1 18-1,-36-36-15,1 0 0,-19-17 16,-16 53-16,16-36 16,1-18-16,0 19 0,-1-19 15,-16 36-15</inkml:trace>
  <inkml:trace contextRef="#ctx0" brushRef="#br1" timeOffset="122824.5439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9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1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3">4886 11483 0,'-18'0'0,"36"0"31,17 0-31,36 0 15,-36-18-15,53 18 16,-52 0-16,34 0 16,-52 0-16,-1 18 15</inkml:trace>
  <inkml:trace contextRef="#ctx0" brushRef="#br0" timeOffset="148077.5203">4992 11659 0,'17'0'16,"54"18"-16,-36-18 16,1-18-16,16 18 0,-16 0 15,-19-17-15</inkml:trace>
  <inkml:trace contextRef="#ctx0" brushRef="#br0" timeOffset="148668.3037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3">4233 11712 0,'0'-17'47,"0"-1"-16,18 36 63,-18-1-78,18 19-1,-18-19-15,0 18 16,0-17-16,17 0 16,-17-1-16,0 1 15</inkml:trace>
  <inkml:trace contextRef="#ctx0" brushRef="#br0" timeOffset="155596.6908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7">4939 13000 0,'18'0'32,"17"0"-17,0 0-15,36 0 16,-36 0-16,35-18 15,-34 18-15,17-17 16,-36 17-16,1 0 16,-36 0-1</inkml:trace>
  <inkml:trace contextRef="#ctx0" brushRef="#br0" timeOffset="157660.1863">5062 12700 0,'0'18'15,"0"17"-15,18 35 16,-18-17-16,35 36 16,-35-36-16,36 35 15,-36-53-15,35 18 16,-18-35-1,1-1-15</inkml:trace>
  <inkml:trace contextRef="#ctx0" brushRef="#br0" timeOffset="157982.3553">5627 12841 0,'17'0'0,"1"18"16,35-18 0,-18 0-1,1 0-15,16 0 16,-16 0-16,17 0 16,-36 0-16</inkml:trace>
  <inkml:trace contextRef="#ctx0" brushRef="#br0" timeOffset="158140.1975">5750 13035 0,'36'18'16,"16"-18"0,1 0-16,-17 0 15,17 0-15,-36 0 16</inkml:trace>
  <inkml:trace contextRef="#ctx0" brushRef="#br0" timeOffset="159975.0503">6509 12665 0,'17'17'32,"19"36"-17,34 0-15,-34-35 16,52 35-16,-53-36 15,0 1-15,36 35 16,-54-35-16,19-1 16,-19 1-16,19 35 15,-19-53-15,-17 17 0,0 1 16</inkml:trace>
  <inkml:trace contextRef="#ctx0" brushRef="#br0" timeOffset="160213.8471">6950 12594 0,'-18'0'15,"0"18"-15,1-1 16,-36 54-16,18-18 15,-18 53 1,17-53-16,-16 35 0,52-53 16,-18 0-1,18-17-15</inkml:trace>
  <inkml:trace contextRef="#ctx0" brushRef="#br0" timeOffset="160630.1047">7126 12206 0,'0'-18'0,"0"1"15,-18 17-15,18 17 31,0 19-31,0 17 16,0-18-16,0 18 16,0-35-16,0 34 15,18-16 1,0-1-16,-1-35 0,19 18 16,-19-18-1,19 0-15</inkml:trace>
  <inkml:trace contextRef="#ctx0" brushRef="#br0" timeOffset="160818.7808">7320 12383 0,'0'17'0,"0"1"16,18-1-16,-1 1 15,-17 0 1,18-1-16,-18 1 16</inkml:trace>
  <inkml:trace contextRef="#ctx0" brushRef="#br0" timeOffset="161046.8583">7426 12171 0,'18'17'0,"35"36"16,-18-17 0,-18-19-16,19 36 15,-19-17-15,-17-19 16,18 18-16,-18-17 15,0 0-15,0-1 0,-18 36 16,1-35-16</inkml:trace>
  <inkml:trace contextRef="#ctx0" brushRef="#br0" timeOffset="161691.2913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9">9013 12330 0,'0'35'16,"0"0"0,18 0-1,-18-17-15,35 17 16,-35-17-16,18-18 15,0 18-15</inkml:trace>
  <inkml:trace contextRef="#ctx0" brushRef="#br0" timeOffset="163182.4533">9102 12083 0,'17'0'16,"1"0"-16,0 17 16,-1-17-16,36 53 15,-35-18-15,35 36 16,-36-18-16,1 18 15,0-36-15,-18 18 16,-18 35 0,-17-53-16</inkml:trace>
  <inkml:trace contextRef="#ctx0" brushRef="#br0" timeOffset="165060.9058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3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7">4886 14270 0,'18'0'31,"17"0"-31,-17 18 15,34-18-15,-16 0 0,34 0 16,-17 0 0,-18 0-16,18 0 0,-35 0 15</inkml:trace>
  <inkml:trace contextRef="#ctx0" brushRef="#br0" timeOffset="166274.9943">5151 14111 0,'0'106'16,"0"-53"-16,17 53 15,-17-53-15,18-18 0,17 0 16,-17-17-16,-1-1 0,19-17 15</inkml:trace>
  <inkml:trace contextRef="#ctx0" brushRef="#br0" timeOffset="166475.3513">5574 14129 0,'88'0'16,"-17"-18"-1,17 18 1</inkml:trace>
  <inkml:trace contextRef="#ctx0" brushRef="#br0" timeOffset="166601.8503">5644 14235 0,'36'17'16,"-1"-17"-1,-17 0-15,52 0 16,1-17-16,-54 17 16</inkml:trace>
  <inkml:trace contextRef="#ctx0" brushRef="#br0" timeOffset="167113.8113">6456 13935 0,'35'53'15,"36"17"1,35 89 0,-1-71-1,-69-35-15,34 18 16,1-18 0,-54-36-16,1 1 0</inkml:trace>
  <inkml:trace contextRef="#ctx0" brushRef="#br0" timeOffset="167314.3403">6756 13935 0,'-53'88'15,"35"-35"-15,-17 88 16,35-70-1,-18-19-15,36 1 0,-18 0 0,53 18 16,-36-36 0,19-17-16,-19-18 0</inkml:trace>
  <inkml:trace contextRef="#ctx0" brushRef="#br0" timeOffset="167580.8859">7020 13653 0,'0'17'0,"0"1"16,-17 52-16,17-17 15,17 18-15,-17-36 16,36 36 0,-19-54-16,18 1 15,-17-18-15</inkml:trace>
  <inkml:trace contextRef="#ctx0" brushRef="#br0" timeOffset="167787.0439">7179 13705 0,'18'0'16,"-1"0"-16,1 18 16,-18 0-16,0 17 15,0 0-15,0 18 16,0-35-16,0-1 16,-18 1-16,18 0 15,18-1-15,0-17 16,35 0-1,-1-17 1</inkml:trace>
  <inkml:trace contextRef="#ctx0" brushRef="#br0" timeOffset="167969.4774">7426 13635 0,'0'18'16,"18"17"-1,-1-18-15,1 19 0,17 34 16,-17-34-16,-1 34 16,-17-52-16,0 52 15,-17-52-15,-18 35 16</inkml:trace>
  <inkml:trace contextRef="#ctx0" brushRef="#br0" timeOffset="168494.448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3">8396 14270 0,'18'-18'16,"-1"18"-16,36-17 15,-35 17-15,53-18 16,-54 18-16,36 0 16</inkml:trace>
  <inkml:trace contextRef="#ctx0" brushRef="#br0" timeOffset="169187.5981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2">9243 13511 0,'35'36'16,"0"34"0,-17-34-16,0-1 15,-1 0-15,-17 0 0,0 1 0,0 17 16,-53 35 0,36-71-1,-19 19-15</inkml:trace>
  <inkml:trace contextRef="#ctx0" brushRef="#br0" timeOffset="170062.2553">4586 15222 0,'18'18'31,"17"-18"-15</inkml:trace>
  <inkml:trace contextRef="#ctx0" brushRef="#br0" timeOffset="170188.8148">4639 15487 0,'0'18'16,"0"-1"0,0 1-16,18-18 0</inkml:trace>
  <inkml:trace contextRef="#ctx0" brushRef="#br0" timeOffset="170312.5999">4727 15681 0,'18'0'16,"-18"18"0</inkml:trace>
  <inkml:trace contextRef="#ctx0" brushRef="#br0" timeOffset="170435.8705">4763 15946 0,'0'17'16,"0"1"0</inkml:trace>
  <inkml:trace contextRef="#ctx0" brushRef="#br0" timeOffset="171891.198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3">5450 16545 0,'-17'18'15,"-1"70"1,18-17-16,-17 87 16,-1 36-1,0-105-15,-17 87 16,35-105-16,0-1 0,-18 18 15,18-52-15,0-1 16,18-17-16</inkml:trace>
  <inkml:trace contextRef="#ctx0" brushRef="#br0" timeOffset="173199.1685">5803 17110 0,'18'17'16,"35"19"-16,0-36 0,35 17 15,-35-34 1,35 17-16,-53-18 16,36 18-16,-54 0 15</inkml:trace>
  <inkml:trace contextRef="#ctx0" brushRef="#br0" timeOffset="173342.4153">5874 17286 0,'17'18'16,"54"-18"0,-36 0-16,36-18 15,-36 18-15,36-18 16</inkml:trace>
  <inkml:trace contextRef="#ctx0" brushRef="#br0" timeOffset="174239.8738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1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2">13335 11501 0,'18'0'0,"17"0"15,35-18-15,-34 18 16,17 0-16,-36 0 16,1 18-16</inkml:trace>
  <inkml:trace contextRef="#ctx0" brushRef="#br0" timeOffset="177112.9388">13388 11606 0,'0'36'16,"18"-36"-1,70 17-15,-53-17 16,53 0 0,-52 0-16,-1 0 0</inkml:trace>
  <inkml:trace contextRef="#ctx0" brushRef="#br0" timeOffset="177430.7241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3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3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4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8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1">13917 12876 0,'53'0'15,"0"0"-15,-18 0 16,36-17-16,-1 17 16,-52 0-1</inkml:trace>
  <inkml:trace contextRef="#ctx0" brushRef="#br0" timeOffset="181154.8475">13899 13018 0,'53'17'16,"-35"-17"-1,53 0-15,-54 0 16,18 0-16,-17 0 0,0-17 15</inkml:trace>
  <inkml:trace contextRef="#ctx0" brushRef="#br0" timeOffset="181778.7446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3">15328 12841 0,'53'0'15,"0"18"1,18-1-16,-18 1 16,-36 0-1,-17-1-15,0 1 0,-35 35 16,0 0 0,17 0-1,18-36-15,0 19 16,0-19-16,18 1 15,-1-18-15,1 18 16</inkml:trace>
  <inkml:trace contextRef="#ctx0" brushRef="#br0" timeOffset="182201.3829">15311 13159 0,'0'-18'16,"17"18"-16,54-18 15,17 18 1,-53 0-16,1-17 0,34 17 16,-35-18-1</inkml:trace>
  <inkml:trace contextRef="#ctx0" brushRef="#br0" timeOffset="182441.0707">15681 12312 0,'-18'0'0,"18"53"16,0 0-16,0-18 15,0 18-15,18 35 16,0-35-16,35 18 15,-36-36-15,36 0 16,-35-17-16,35-18 16,-53-18-16</inkml:trace>
  <inkml:trace contextRef="#ctx0" brushRef="#br0" timeOffset="182591.0103">15910 12594 0,'18'18'0,"-18"17"16,18-17-16,-18-1 15,17 1-15,1 0 16</inkml:trace>
  <inkml:trace contextRef="#ctx0" brushRef="#br0" timeOffset="182798.5399">16104 12312 0,'53'71'16,"0"17"-1,-18 0 1,-17-18-16,-18-34 15,0 34-15,-53-17 16</inkml:trace>
  <inkml:trace contextRef="#ctx0" brushRef="#br0" timeOffset="183630.4413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5">13106 14182 0,'70'0'16,"18"0"-16,-17 0 16,-18-18-1,-35 18-15,-1-18 16</inkml:trace>
  <inkml:trace contextRef="#ctx0" brushRef="#br0" timeOffset="184287.0602">13282 13970 0,'0'35'0,"0"53"15,18-52-15,-18 52 16,17-35-16,-17 0 15,18-18-15,0 0 16</inkml:trace>
  <inkml:trace contextRef="#ctx0" brushRef="#br0" timeOffset="184583.7952">13723 14076 0,'71'17'16,"-36"-17"-16,35 0 16,-34 0-16,-19 0 15,1 18-15</inkml:trace>
  <inkml:trace contextRef="#ctx0" brushRef="#br0" timeOffset="184709.9883">13794 14288 0,'0'0'0,"0"17"16,17-17-16,36 18 16,18-1-1,17-17-15,-53 0 0</inkml:trace>
  <inkml:trace contextRef="#ctx0" brushRef="#br0" timeOffset="185138.7315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3">14887 14076 0,'88'0'15,"1"17"1,-1 1-16,0 35 16,-88-35-1,0 17-15,-35 18 16,-18 0 0,35-18-16,-35 18 15,36-35-15,-1-1 0,18 1 16,0 0-16,18-1 15,-1-17-15,1 0 0,0 0 16,-1 0-16,18-17 16,-35-1-16</inkml:trace>
  <inkml:trace contextRef="#ctx0" brushRef="#br0" timeOffset="185587.6807">14958 14323 0,'17'0'15,"36"0"1,-35 0-16,17 0 16,1 0-16,-1 0 0,18 0 15,-18 0-15,0-18 16</inkml:trace>
  <inkml:trace contextRef="#ctx0" brushRef="#br0" timeOffset="185817.9689">15381 13635 0,'0'70'16,"0"19"-16,0-54 0,35 35 15,1-17 1,-1-35-16,0 0 16,-17-18-1</inkml:trace>
  <inkml:trace contextRef="#ctx0" brushRef="#br0" timeOffset="186056.4003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3">13705 14852 0,'0'18'16,"-17"-18"-1</inkml:trace>
  <inkml:trace contextRef="#ctx0" brushRef="#br0" timeOffset="186622.2893">13600 15152 0,'17'17'16,"1"-17"-1,-18 18-15</inkml:trace>
  <inkml:trace contextRef="#ctx0" brushRef="#br0" timeOffset="186751.4481">13688 15293 0,'0'18'16,"17"-1"-16,-17 1 16,0-1-1</inkml:trace>
  <inkml:trace contextRef="#ctx0" brushRef="#br0" timeOffset="187318.1785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7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6">13212 16016 0,'70'0'15,"-35"-18"-15,18 18 16,71-17 0,-71-1-16,0 1 15,-18 17-15,0 0 0,-17-18 0,-18 0 16</inkml:trace>
  <inkml:trace contextRef="#ctx0" brushRef="#br0" timeOffset="188024.1064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9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3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3">15258 16122 0,'53'0'16,"-1"0"0,37-18-1,-36 1-15,52-1 16,-69 0-16,-1 18 0,-17-17 16</inkml:trace>
  <inkml:trace contextRef="#ctx0" brushRef="#br0" timeOffset="189923.3858">15699 15381 0,'-18'35'0,"18"36"16,0 17 0,18-35-16,-1 35 15,1-35-15,52 18 16,-34-36-1,-19-35-15,1 0 16</inkml:trace>
  <inkml:trace contextRef="#ctx0" brushRef="#br0" timeOffset="190359.559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8">16334 15311 0,'70'52'15,"-52"-16"-15,17 17 16,-17-18-16,17 53 15,-35-35-15,18 35 16,-36-52-16,0-1 16,-17 18-16,17-18 0,-34 0 15</inkml:trace>
  <inkml:trace contextRef="#ctx0" brushRef="#br0" timeOffset="191443.5272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2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1">14146 16863 0,'-35'88'15,"-18"18"-15,18-53 16,-18 70-16,18-52 16,17-1-16,-17 1 0,17-1 15,1 1-15,17-18 0,-18 35 16,18-70-1,18-1-15</inkml:trace>
  <inkml:trace contextRef="#ctx0" brushRef="#br0" timeOffset="192224.4027">14270 17268 0,'53'0'16,"17"0"-1,-17 18 1,-35-18-16</inkml:trace>
  <inkml:trace contextRef="#ctx0" brushRef="#br0" timeOffset="192352.2355">14252 17427 0,'18'0'0,"52"18"15,-34-18-15,52 0 16,-35-18-16</inkml:trace>
  <inkml:trace contextRef="#ctx0" brushRef="#br0" timeOffset="192856.7662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4">15822 17515 0,'0'-17'0</inkml:trace>
  <inkml:trace contextRef="#ctx0" brushRef="#br0" timeOffset="199841.6742">2046 11889 0,'0'17'31,"0"1"-31,53-18 16,0 0-16,35-18 15,-17 18 1,17-35-16,-35 17 15,53 1-15,-71-1 16,0 18-16,18-18 16,-35 18-1,-36 0 1</inkml:trace>
  <inkml:trace contextRef="#ctx0" brushRef="#br0" timeOffset="200086.4808">2399 11695 0,'0'0'0,"18"0"15,34 0-15,1 0 16,-17 17-16,34-17 16,-35 0-16,36 36 15,-53-36 1,17 52-16,-35-34 15,0 35-15,-18-35 16,-35 35-16,18-36 16,-35 36-1,34-18-15,-34 18 16</inkml:trace>
  <inkml:trace contextRef="#ctx0" brushRef="#br0" timeOffset="201911.5531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09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4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7">1111 16775 0,'-17'0'0,"34"0"31</inkml:trace>
  <inkml:trace contextRef="#ctx0" brushRef="#br0" timeOffset="205764.1991">1182 16933 0,'0'18'0</inkml:trace>
  <inkml:trace contextRef="#ctx0" brushRef="#br0" timeOffset="205902.8136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03">1270 14552 0,'0'18'15,"-35"52"1,17-17-16,-17 35 0,-18 124 16,18-71-16,-54 247 15,54-141-15,-18 18 16,-35 334-16,35-316 15,-17 140-15,70-264 16,0 35-16,35-141 16,-18 0-1</inkml:trace>
  <inkml:trace contextRef="#ctx0" brushRef="#br0" timeOffset="221181.3833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228225.9744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248830.6235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250882.7301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251695.2931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252668.58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253441.2945">13159 18115 0,'17'0'16,"54"0"-1,-1 0-15,124-17 16,-70-1-16,158 18 16,-123-18-16,-18 18 15,35 0-15,-17 0 0,0 0 16,141 0-1,-177 18-15,89 0 16,-142-1-16,-17 1 0,18-1 16</inkml:trace>
  <inkml:trace contextRef="#ctx0" brushRef="#br2" timeOffset="256799.522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257189.4471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257622.3172">21855 4886 0,'17'-18'16,"36"18"-1,-18 0-15,1 0 0,-1 0 16,0 0-16,-17 0 16,17 18-16</inkml:trace>
  <inkml:trace contextRef="#ctx0" brushRef="#br2" timeOffset="257751.0948">21855 5009 0,'53'18'16,"70"0"0,-17-36-1,-89 0-15</inkml:trace>
  <inkml:trace contextRef="#ctx0" brushRef="#br2" timeOffset="258275.4962">22895 4251 0,'0'35'16,"0"1"-1,0 52-15,0-35 16,18-18-16,0 53 16,-1-35-16,-17 0 0,18 18 15,-18-19 1,0 1-16</inkml:trace>
  <inkml:trace contextRef="#ctx0" brushRef="#br2" timeOffset="258439.4777">22754 4957 0,'71'17'15,"35"-34"1,-54 17-16,19-18 15,0 18-15,52-18 16,-70 1-16,18 17 16</inkml:trace>
  <inkml:trace contextRef="#ctx0" brushRef="#br2" timeOffset="258902.3893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259746.8981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260052.9062">24465 5733 0,'18'53'16,"-18"-36"-1,0 18-15,17 1 16,-17-19-16,18 1 0,-18 0 15,18-18-15,-18-36 16,0 19-16</inkml:trace>
  <inkml:trace contextRef="#ctx0" brushRef="#br2" timeOffset="260187.0907">24500 5521 0,'18'0'16,"0"-18"-1,-1 18-15,1-17 16,0 17-16,17 0 16,-17 0-16</inkml:trace>
  <inkml:trace contextRef="#ctx0" brushRef="#br2" timeOffset="260344.4975">24677 5627 0,'35'0'16,"36"-18"-1,-54 18-15,36-17 16,-35 17-16</inkml:trace>
  <inkml:trace contextRef="#ctx0" brushRef="#br2" timeOffset="260475.5513">24677 5750 0,'17'0'16,"1"18"-16,53-36 15,-36 18-15,53-17 16,-35-1-16,-35 18 16</inkml:trace>
  <inkml:trace contextRef="#ctx0" brushRef="#br2" timeOffset="260636.4756">25224 5680 0,'35'53'16,"-17"-36"-16,-1 1 0,1 0 15,-1-1-15</inkml:trace>
  <inkml:trace contextRef="#ctx0" brushRef="#br2" timeOffset="261337.542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262483.2566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262810.8315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262961.0917">26441 5062 0,'53'0'15,"-18"0"-15,0-17 16,71 17 0,-53 0-16,0-18 0,-18 18 15,0-18-15,1 18 0</inkml:trace>
  <inkml:trace contextRef="#ctx0" brushRef="#br2" timeOffset="263212.1017">27129 4233 0,'-18'18'15,"0"35"-15,18 17 16,0 19-1,18-54-15,17 35 16,1 1 0,-1-36-16,-18 1 15,1-36 1</inkml:trace>
  <inkml:trace contextRef="#ctx0" brushRef="#br2" timeOffset="263344.823">27340 4551 0,'0'35'16,"18"-17"-1,-18-1-15,18 1 0,-18 0 16</inkml:trace>
  <inkml:trace contextRef="#ctx0" brushRef="#br2" timeOffset="263474.6821">27340 4304 0,'0'-18'0</inkml:trace>
  <inkml:trace contextRef="#ctx0" brushRef="#br2" timeOffset="263674.2484">27570 4216 0,'70'88'0,"-17"0"15,-18 0 1,-17-35-16,0 35 15,-54 18 1,1-70-16,-18 16 16</inkml:trace>
  <inkml:trace contextRef="#ctx0" brushRef="#br2" timeOffset="265619.8482">12876 5750 0,'18'0'15,"53"0"1,70 0 0,-71 0-16,124 0 15,-88-17-15,-18 17 0,53-36 16,-52 19 0,-54 17-16,-17 0 0,-18-18 15</inkml:trace>
  <inkml:trace contextRef="#ctx0" brushRef="#br2" timeOffset="265936.2178">13441 5362 0,'-71'36'16,"18"-1"-16,-88 35 16,53-17-16,18-17 15,-89 34 1,106-35-16,-35 1 16,70-19-16,18 19 15,18-19-15,70 18 16,-35-17-16,70 17 15,-52-17-15,70 17 16,-71 1-16,36-1 16</inkml:trace>
  <inkml:trace contextRef="#ctx0" brushRef="#br2" timeOffset="270607.9564">21696 6914 0,'17'18'16,"19"-18"0,34 0-1,-17 0-15,-17 0 16,34 0-16,-17 0 16</inkml:trace>
  <inkml:trace contextRef="#ctx0" brushRef="#br2" timeOffset="270752.9864">21749 7232 0,'17'18'16,"54"-18"0,0-18-16,-19 18 15,19-18-15</inkml:trace>
  <inkml:trace contextRef="#ctx0" brushRef="#br2" timeOffset="272615.8339">22983 6473 0,'0'-17'0,"0"34"15,0 1 1,0 17-16,18 54 16,-18-36-16,18 35 15,-18-53-15,17 53 16,-17-53-16,0 18 16,-17-17-16</inkml:trace>
  <inkml:trace contextRef="#ctx0" brushRef="#br2" timeOffset="272815.6263">22595 7144 0,'36'0'16,"-19"0"-16,89 0 15,-35-18-15,87 0 16,-69 1-16,87-18 15,-88 17-15,36 0 16,-89 1-16,-17 17 16</inkml:trace>
  <inkml:trace contextRef="#ctx0" brushRef="#br2" timeOffset="273388.5275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275284.8716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275926.0731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276069.0442">25806 7355 0</inkml:trace>
  <inkml:trace contextRef="#ctx0" brushRef="#br2" timeOffset="277464.5645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277871.9947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278289.53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278723.5942">28099 6562 0,'0'17'15,"0"1"-15,-36 53 16,36-19-16,-17 1 0,-1 88 15,18-17 1,35-1 0,1-87-16,34 70 0,-34-71 15,-1 0-15,0-17 16,18 17-16</inkml:trace>
  <inkml:trace contextRef="#ctx0" brushRef="#br2" timeOffset="279162.4432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279683.9202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279857.1256">29298 7144 0,'88'0'16,"18"-18"0,18 0-1,-54 18-15,36-17 16,-53-1-16,-35 18 16,-1 0-16</inkml:trace>
  <inkml:trace contextRef="#ctx0" brushRef="#br2" timeOffset="280161.7434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281732.4027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283420.1086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293988.1399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295439.45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295877.4322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297319.4125">22384 9366 0,'17'18'0,"36"-18"15,-17 0-15,52 0 16,-53 0-16,53 0 16,-70 0-16</inkml:trace>
  <inkml:trace contextRef="#ctx0" brushRef="#br2" timeOffset="297457.0835">22437 9560 0,'35'36'0,"0"-36"16,18 0-16,-18 0 0,18 0 15,18 0-15</inkml:trace>
  <inkml:trace contextRef="#ctx0" brushRef="#br2" timeOffset="299103.9085">23513 8767 0,'0'17'31,"0"18"-31,17 1 0,-17 52 16,18-35 0,-18 0-16,18 35 15,-18-35-15,0 35 16,0-53-16,-18 18 16</inkml:trace>
  <inkml:trace contextRef="#ctx0" brushRef="#br2" timeOffset="299276.5312">23336 9402 0,'18'0'0,"35"17"15,0-17-15,35 0 16,-35 0-16,88-17 16,-70-1-1,34 0-15,-69 18 16,-1 0-16</inkml:trace>
  <inkml:trace contextRef="#ctx0" brushRef="#br2" timeOffset="299786.7177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301516.6057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301869.1723">25435 8872 0,'-53'71'16,"18"-18"-16,0 0 15,-53 88-15,52-53 16,-52 71-1,35-89-15,0 54 16,36-54-16,-1-17 16,0 0-16,1 0 0,-1-18 0,18 18 15,-18-17 1,1-19-16,17 1 16,0-36-1</inkml:trace>
  <inkml:trace contextRef="#ctx0" brushRef="#br2" timeOffset="303036.865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303803.6016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304081.4152">26793 9543 0,'18'-18'31,"35"18"-15,-18 0-16,1 0 15,69 0-15,-52 0 16,36-18 0,-37 1-16,-34 17 0,0 0 15,-18-18-15</inkml:trace>
  <inkml:trace contextRef="#ctx0" brushRef="#br2" timeOffset="305888.8263">27428 8837 0,'-17'0'15,"17"-18"-15,17 18 16,19-17 0,-1 17-16,36 0 15,-36 0-15,0 0 16,53-18-16,-52 18 16,17-17-1,-53-1-15</inkml:trace>
  <inkml:trace contextRef="#ctx0" brushRef="#br2" timeOffset="306066.4231">27658 8855 0,'17'53'16,"-17"-36"-1,18 19-15,0 16 16,-1-16-16,1-1 0,0 0 16,-1 1-16,1-19 15</inkml:trace>
  <inkml:trace contextRef="#ctx0" brushRef="#br2" timeOffset="321570.6319">19808 11606 0,'18'0'15,"0"0"1,-1 0-1,1 0-15,0 0 0,52 0 16,-52 0-16,17 0 16,-17 0-16,-18 18 15</inkml:trace>
  <inkml:trace contextRef="#ctx0" brushRef="#br2" timeOffset="321706.527">19738 11853 0,'35'18'16,"36"-18"-16,-1-18 16,1 1-1,-53-1-15</inkml:trace>
  <inkml:trace contextRef="#ctx0" brushRef="#br2" timeOffset="322159.7917">20514 11024 0,'0'18'16,"0"17"-1,0-17-15,18 17 16,-1 36-16,-17-1 16,18-34-16,-18-19 15,18 54 1,-1-36-16,-17-17 0,0-1 15,-17 19-15</inkml:trace>
  <inkml:trace contextRef="#ctx0" brushRef="#br2" timeOffset="322333.0626">20373 11659 0,'53'18'16,"-36"-18"-1,54 0-15,35-18 16,-53 1-16,70-1 16,-87 0-16,16 18 15,-34 0-15</inkml:trace>
  <inkml:trace contextRef="#ctx0" brushRef="#br2" timeOffset="322767.6715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323351.0981">21802 10777 0,'0'18'15,"17"-18"-15,36-18 16,-35 18-16,35-17 16,-18-1-16,-17 18 15,17-18-15,-17 18 16</inkml:trace>
  <inkml:trace contextRef="#ctx0" brushRef="#br2" timeOffset="323695.9931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324246.3842">22366 11606 0,'0'36'15,"18"-19"1,17 19-16,36 52 16,-36-53-16,53 53 15,-53-52-15,18 16 16,-17-34-16,-19 0 16,-17-1-16,18-17 0,-18 0 15</inkml:trace>
  <inkml:trace contextRef="#ctx0" brushRef="#br2" timeOffset="324445.7972">22613 11695 0,'-53'53'15,"0"-1"1,18-16-16,17-1 15,1 0-15,-19 18 16,19-35-16,17-1 0,17 19 16,19-36-1</inkml:trace>
  <inkml:trace contextRef="#ctx0" brushRef="#br2" timeOffset="324723.4146">22772 11307 0,'0'17'16,"-18"1"-16,18 52 15,0-52-15,0 53 16,18-36 0,-18-18-16,17 36 15,1-35-15,0-18 0,-1 0 16,1 0-16</inkml:trace>
  <inkml:trace contextRef="#ctx0" brushRef="#br2" timeOffset="324869.3046">22931 11483 0,'-18'53'16,"36"0"0,17-18-1</inkml:trace>
  <inkml:trace contextRef="#ctx0" brushRef="#br2" timeOffset="325063.4466">23054 11377 0,'18'53'16,"-1"0"-16,1 17 15,0-52-15,-18 53 16,-18-54-16,18 19 16,-18-19-16</inkml:trace>
  <inkml:trace contextRef="#ctx0" brushRef="#br2" timeOffset="325552.9416">23407 11889 0,'17'0'31,"1"17"-31,0-17 16,-1 0-16,1 0 0</inkml:trace>
  <inkml:trace contextRef="#ctx0" brushRef="#br2" timeOffset="325686.7557">23636 11906 0,'18'0'16,"-1"0"0</inkml:trace>
  <inkml:trace contextRef="#ctx0" brushRef="#br2" timeOffset="325825.4356">23883 11906 0,'18'0'16,"-1"0"0,1 0-1</inkml:trace>
  <inkml:trace contextRef="#ctx0" brushRef="#br2" timeOffset="326292.0826">24412 11765 0,'18'18'0,"17"35"16,0-36 0,18 36-16,-17-17 15,-1-19-15,0 18 0,18 1 16,-35-19-16,-1 1 15,-17 0-15,18-18 16</inkml:trace>
  <inkml:trace contextRef="#ctx0" brushRef="#br2" timeOffset="326492.1374">24606 11818 0,'-70'71'16,"52"-18"-16,0-18 15,1 35-15,17-52 16,17 35 0,19-35-16,-19-1 0</inkml:trace>
  <inkml:trace contextRef="#ctx0" brushRef="#br2" timeOffset="326720.7156">24783 11553 0,'0'89'16,"0"-19"-16,17-52 16,1 35-1,17-36-15,-17 1 0,17 0 16,-17-18-16</inkml:trace>
  <inkml:trace contextRef="#ctx0" brushRef="#br2" timeOffset="327093.3406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327270.8455">25400 11659 0,'0'36'16,"18"17"-1,-18-18-15,-18-18 16,0 1-1</inkml:trace>
  <inkml:trace contextRef="#ctx0" brushRef="#br2" timeOffset="327526.7069">24941 10848 0,'18'53'16,"-18"17"-16,18 19 15,-1-36-15,-17 52 16,0-52-16,0 18 15</inkml:trace>
  <inkml:trace contextRef="#ctx0" brushRef="#br2" timeOffset="327781.8759">24924 12524 0,'17'105'0,"-17"19"15,0-36 1,0-35-16,0 35 15</inkml:trace>
  <inkml:trace contextRef="#ctx0" brushRef="#br2" timeOffset="328265.7838">22878 10918 0,'0'-17'16,"17"17"15,-17 17-15,0 54-16,0-36 15,-17 18-15,17 53 16,0-53-16</inkml:trace>
  <inkml:trace contextRef="#ctx0" brushRef="#br2" timeOffset="328573.4206">22807 12665 0,'0'123'15,"0"-17"-15,18-53 0,-1 0 16,1-18-16,0 0 16,-18 1-16,17-1 0,1-17 15</inkml:trace>
  <inkml:trace contextRef="#ctx0" brushRef="#br2" timeOffset="329347.2368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330937.6412">26564 10883 0,'18'0'16,"-1"0"-1,1-17-15,17 17 0,18-18 16,-35 18-16,35-18 15,-36 18-15,-34 0 32,-1 0-32</inkml:trace>
  <inkml:trace contextRef="#ctx0" brushRef="#br2" timeOffset="331399.3513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332287.2863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332853.469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333020.4049">28028 11183 0,'18'-18'16,"17"18"0,18 0-16,-18-17 15,54 17-15,-54 0 16,18-18-16</inkml:trace>
  <inkml:trace contextRef="#ctx0" brushRef="#br2" timeOffset="333345.3743">28487 10619 0,'-18'35'0,"18"18"16,-17-36-1,17 19-15,0 34 16,17-52-16,1 35 16,-1-36-16,19 19 15,-19-36-15,19 0 16</inkml:trace>
  <inkml:trace contextRef="#ctx0" brushRef="#br2" timeOffset="333500.5547">28628 10813 0,'0'35'15,"0"-17"-15,0 17 16,18-18-16,-1 19 16,1-36-1</inkml:trace>
  <inkml:trace contextRef="#ctx0" brushRef="#br2" timeOffset="333711.3706">28769 10583 0,'18'36'16,"-1"-19"-16,1 1 0,0 17 15,-1-17-15,1 35 16,-18-36-16,0 19 0,0-19 16,-18 1-16,-17 35 15,17-18-15,-17-17 16</inkml:trace>
  <inkml:trace contextRef="#ctx0" brushRef="#br2" timeOffset="334161.8315">27993 11800 0,'18'0'15,"-1"18"1,-17 0-1,0-1-15,0 1 0</inkml:trace>
  <inkml:trace contextRef="#ctx0" brushRef="#br2" timeOffset="334278.5455">28028 12065 0,'0'18'15</inkml:trace>
  <inkml:trace contextRef="#ctx0" brushRef="#br2" timeOffset="334566.3011">28099 12471 0,'0'17'15,"0"1"-15,0 0 16,0-1-16</inkml:trace>
  <inkml:trace contextRef="#ctx0" brushRef="#br2" timeOffset="334673.0977">28134 12629 0,'18'0'15,"-1"18"1</inkml:trace>
  <inkml:trace contextRef="#ctx0" brushRef="#br2" timeOffset="335396.0724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335697.7426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335873.9461">28134 13264 0,'35'0'16,"18"0"-16,-17 0 15,52-17 1,-35 17-16,-18-18 0,0 18 16,0 0-16,-17 0 15,0 0-15</inkml:trace>
  <inkml:trace contextRef="#ctx0" brushRef="#br2" timeOffset="336123.5978">28504 12665 0,'0'17'16,"0"19"-16,0-19 16,18 54-1,0-36-15,-18 0 0,17 1 16,1-19-16,0 19 0,-1-19 16,1 1-16,0-18 15</inkml:trace>
  <inkml:trace contextRef="#ctx0" brushRef="#br2" timeOffset="336563.7544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337172.1165">29157 12718 0,'18'0'15,"-1"17"1,-17 1-16,18 35 16,-18-18-16,18 18 15,-18 0 1,0-35-16,0-1 0,0 1 15,-18 0 1</inkml:trace>
  <inkml:trace contextRef="#ctx0" brushRef="#br2" timeOffset="338065.7749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340895.7207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341579.6911">27481 13794 0,'18'17'16,"53"-17"-16,-18 0 15,17 0-15,106 0 16,-52 0-16,-1 0 0,1 0 16,-1 0-16,89-17 15,-141 17-15</inkml:trace>
  <inkml:trace contextRef="#ctx0" brushRef="#br2" timeOffset="343856.4755">20197 14975 0,'17'0'16,"36"0"0,-18-17-16,1 17 15,17 0-15,-18 0 16,-18 0-16</inkml:trace>
  <inkml:trace contextRef="#ctx0" brushRef="#br2" timeOffset="343966.3496">20179 15169 0,'53'18'16,"17"-36"-1,19 1 1,-54-1-16</inkml:trace>
  <inkml:trace contextRef="#ctx0" brushRef="#br2" timeOffset="344282.6663">21078 14393 0,'-17'0'0,"17"18"16,0 53-16,0-36 16,17 18-16,1 53 15,0-54-15,-1 1 0,-17 36 16,0-36-16,0-1 15</inkml:trace>
  <inkml:trace contextRef="#ctx0" brushRef="#br2" timeOffset="344439.4897">20902 15046 0,'53'0'15,"-18"0"-15,18 0 16,0 0-16,88 0 15,-70-18-15,17 18 0,35-17 16,-34-1 0,-72 18-16</inkml:trace>
  <inkml:trace contextRef="#ctx0" brushRef="#br2" timeOffset="344896.99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345874.2999">22207 14323 0,'18'0'31,"17"-18"-15,-17 18-16,52 0 15,-34-17 1,-1 17-16,-17 0 0,-1 0 16,19 0-16,-54 0 15</inkml:trace>
  <inkml:trace contextRef="#ctx0" brushRef="#br2" timeOffset="346418.522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354110.1238">23001 14817 0,'18'0'16,"-1"35"-1,1-17-15,35 35 16,-35-18-16,52 53 15,-52-53-15,52 18 16,-34-18-16,-1 1 16,-17-19-16,-1 19 15,-34-36 17,17-18-32</inkml:trace>
  <inkml:trace contextRef="#ctx0" brushRef="#br2" timeOffset="354383.0442">23283 14746 0,'0'0'0,"0"18"0,-17-1 0,-1 36 16,0-17 0,-17 34-16,0-17 15,17 0-15,-35 18 16,36-36-16,-1-18 0,0 1 16,18 17-1</inkml:trace>
  <inkml:trace contextRef="#ctx0" brushRef="#br2" timeOffset="355005.4794">23495 14340 0,'0'18'46,"-18"35"-46,18-35 16,0 52 0,0-35-16,0 36 0,18-53 15,-18 35 1,18-36-16,-18 1 16,17-1-16,1-17 0,0 0 15,-1-17-15</inkml:trace>
  <inkml:trace contextRef="#ctx0" brushRef="#br2" timeOffset="355161.1666">23654 14570 0,'-18'17'0,"18"36"16,0-35-16,0 0 15,18-1 1,-18 1-16,17-18 0,-17 17 15,18-17-15</inkml:trace>
  <inkml:trace contextRef="#ctx0" brushRef="#br2" timeOffset="355377.6566">23742 14340 0,'18'18'15,"-1"0"1,1-1-16,0 36 16,-1-17-16,1 16 15,-18-16-15,0 17 16,-18-18-16,1-17 0,17-1 16,-18 1-16,-17-1 15,17 1-15</inkml:trace>
  <inkml:trace contextRef="#ctx0" brushRef="#br2" timeOffset="355873.754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356155.8114">24218 14852 0,'35'18'15,"1"17"1,-19-17-16,1-1 15,-18 18-15,-35 1 16,17-19-16,0 1 16,1 0-16,-18 17 15,35-17-15,0-1 0,0 1 16,0-1-16,17 1 16,1-18-16,-1 0 15,1 0-15,0 0 0,17 0 16,-35-18-1</inkml:trace>
  <inkml:trace contextRef="#ctx0" brushRef="#br2" timeOffset="356291.9689">24183 15046 0,'0'0'0,"18"0"15,17 0 1,0 0-16,0 0 0,1 0 15,-19-18-15,19 18 0,-19 0 16</inkml:trace>
  <inkml:trace contextRef="#ctx0" brushRef="#br2" timeOffset="356518.0279">24483 14464 0,'0'53'15,"0"17"1,17-17 0,1-17-16,0-19 0,-1 18 15,1-17-15,-18 0 16,18-18-1</inkml:trace>
  <inkml:trace contextRef="#ctx0" brushRef="#br2" timeOffset="356945.9683">24677 14517 0,'17'0'16,"-17"17"-1,18 1-15,-18 0 16,18 17-16,-18-17 15,0 17 1,-18-35-16,18 18 16,-18-1-16</inkml:trace>
  <inkml:trace contextRef="#ctx0" brushRef="#br2" timeOffset="357936.7288">24783 14376 0,'17'0'16,"1"0"0,0 0-1,-1 35-15,-17-17 16,0-1-16,18 19 0,-18-1 16,17 35-16,-17-34 15,18 17-15,-18-36 16,-18 36-16,1-35 15,-1-1 1,1 1-16,-1-18 16</inkml:trace>
  <inkml:trace contextRef="#ctx0" brushRef="#br2" timeOffset="358510.1361">25241 15046 0,'18'0'16,"0"0"0,-1 0-16,18 0 15,1 0-15,17 18 16,-36-18-16,19 0 16,-19 0-16,-17-18 31</inkml:trace>
  <inkml:trace contextRef="#ctx0" brushRef="#br2" timeOffset="358696.6615">25365 14905 0,'0'35'0,"0"36"16,0-36-16,0 18 15,17-18 1,-17-17-16,18 17 0,0-17 16,-18-1-1</inkml:trace>
  <inkml:trace contextRef="#ctx0" brushRef="#br2" timeOffset="358891.3454">25770 15169 0,'18'0'16,"0"0"-16,-1 0 0,1 0 15,0 0 1</inkml:trace>
  <inkml:trace contextRef="#ctx0" brushRef="#br2" timeOffset="359042.0076">26053 15169 0,'35'0'15,"-17"-17"-15,-1 17 0</inkml:trace>
  <inkml:trace contextRef="#ctx0" brushRef="#br2" timeOffset="359180.7406">26300 15187 0,'35'0'15,"-17"0"1,-1 0-16,1-18 16</inkml:trace>
  <inkml:trace contextRef="#ctx0" brushRef="#br2" timeOffset="359298.5868">26423 15205 0,'18'0'16,"-18"-18"-16</inkml:trace>
  <inkml:trace contextRef="#ctx0" brushRef="#br2" timeOffset="359715.1056">26864 15134 0,'18'-17'15,"35"17"1,0-18-16,52 0 16,-52 18-16,18-17 15,-36 17-15,0 0 16</inkml:trace>
  <inkml:trace contextRef="#ctx0" brushRef="#br2" timeOffset="359881.9426">27076 14940 0,'17'71'0,"1"-36"16,-18 0-16,18 36 16,-18-36-16,17 0 15,-17-17-15,0 17 0,0-17 16</inkml:trace>
  <inkml:trace contextRef="#ctx0" brushRef="#br2" timeOffset="360693.615">27605 15064 0,'18'0'16,"-1"0"0,1 17-16,17 1 0,18 17 15,-18-35 1,36 35-16,-36-17 15,36 0-15,-54-1 16,1-17-16,0 0 0,-18 18 16,17-18-1</inkml:trace>
  <inkml:trace contextRef="#ctx0" brushRef="#br2" timeOffset="360906.4387">27852 14958 0,'-53'53'16,"35"-18"-16,-17 36 16,17-19-16,18-16 15,-17 52-15,17-70 16,0 17-16,35 0 15,-17-35-15</inkml:trace>
  <inkml:trace contextRef="#ctx0" brushRef="#br2" timeOffset="361208.3541">27975 14570 0,'0'17'16,"0"1"-16,0 35 15,0-18-15,18 36 16,0-54-16,-1 36 16,1-35-16,-18 0 15,17-18-15</inkml:trace>
  <inkml:trace contextRef="#ctx0" brushRef="#br2" timeOffset="361629.1339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361806.573">28487 14534 0,'17'53'15,"1"-17"-15,17 87 16,-35-88-16,18 36 15,-36-36 1,-17 18-16,17-35 16</inkml:trace>
  <inkml:trace contextRef="#ctx0" brushRef="#br2" timeOffset="362380.4617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362674.4385">29281 14975 0,'52'18'15,"19"17"-15,17 1 16,-70-1 0,-18 0-1,-53 18 1,35-18-16,-35 1 16,18 17-16,35-36 15,0 18-15,0-17 16,18 0-16,17-1 0,-17-17 15,17 0-15</inkml:trace>
  <inkml:trace contextRef="#ctx0" brushRef="#br2" timeOffset="362802.2808">29333 15258 0,'36'0'0,"-1"-18"15,0 18-15,36-18 16,-36 18-16,-17-17 16</inkml:trace>
  <inkml:trace contextRef="#ctx0" brushRef="#br2" timeOffset="363057.3016">29633 14640 0,'-17'53'0,"17"18"16,17-1-1,1-34-15,0-1 16,-1-17-16,-17-1 15,18 1-15,-18-36 16,0-17 0</inkml:trace>
  <inkml:trace contextRef="#ctx0" brushRef="#br2" timeOffset="363519.0841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363858.9374">30163 14711 0,'17'0'16,"1"17"-1,-1 36-15,1-35 16,0 35-16,-1-18 16,-17 1-1,0-1-15,-17-18 16,-1 1-16,-17-18 16,17 0-16</inkml:trace>
  <inkml:trace contextRef="#ctx0" brushRef="#br2" timeOffset="364705.1536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366261.3425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366451.5143">25471 16545 0,'35'53'0,"-18"-18"15,54 1 1,-18-19-16,-18 1 0,18 17 16,-18-35-16,-17 0 15</inkml:trace>
  <inkml:trace contextRef="#ctx0" brushRef="#br2" timeOffset="366622.4155">25718 16492 0,'-36'53'15,"-34"18"-15,52-36 0,-35 36 16,53-36-16,0 0 16,0-17-16,18 0 15,-1-1-15</inkml:trace>
  <inkml:trace contextRef="#ctx0" brushRef="#br2" timeOffset="366800.545">26211 16545 0,'0'88'16,"18"-35"-1,0 18-15,-1-18 16,1-18-16,-18 0 0</inkml:trace>
  <inkml:trace contextRef="#ctx0" brushRef="#br2" timeOffset="372478.329">3545 12365 0,'71'18'16,"0"-18"-16,-1 0 0,89-18 16,-71 0-1,0 1-15,71-1 16,-88 0-16,-19 18 0,-16-17 16</inkml:trace>
  <inkml:trace contextRef="#ctx0" brushRef="#br2" timeOffset="373997.6406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375453.0858">6703 14993 0,'35'0'16,"36"-18"0,-1 1-16,89-18 15,-53-1 1,158 1-16,-123 17 16,142-35-16,-125 36 15,142-19-15,-141 19 16,123-18-1,-141 17-15,71-17 16,-124 17-16,0 18 16,-70 0-16,0 0 15</inkml:trace>
  <inkml:trace contextRef="#ctx0" brushRef="#br2" timeOffset="376993.9551">23142 15575 0,'-17'0'15,"34"0"16,36 0-15,-18 0-16,71-17 16,-35 17-16,88-18 15,-54 18-15,1 0 16,-18-18-16,1 18 0,-19 0 16,54 0-16,-89 0 15</inkml:trace>
  <inkml:trace contextRef="#ctx0" brushRef="#br2" timeOffset="377633.8216">27764 15787 0,'-18'0'15,"36"0"1,-1 0-16,71 0 16,71 0-16,-71 17 15,18-17-15,159 18 16,35 0 0,-159-18-16,18 17 0,123-17 15,-106 0 1</inkml:trace>
  <inkml:trace contextRef="#ctx0" brushRef="#br3" timeOffset="396224.9149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399366.9236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3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4">11289 13106 0,'-18'0'0,"36"0"31,17 0-15,0 0-16,-17 0 0,17 0 15,1 0-15,-1 0 16,-17-18-16,17 18 0,0 0 15,-17 0-15,-1 0 16,-17-18 0,-17 18-1</inkml:trace>
  <inkml:trace contextRef="#ctx0" brushRef="#br0" timeOffset="13589.6904">11430 12841 0,'0'35'15,"-18"36"1,18 17 0,0-35-16,18 0 0,-18 18 0,35 34 15,-35-52-15,18-17 16,0 16-1,-1-34-15,1 0 0</inkml:trace>
  <inkml:trace contextRef="#ctx0" brushRef="#br0" timeOffset="13862.6489">11871 13070 0,'53'0'15,"0"0"1,-18 0-16,53-17 15,-70 17-15,0-18 16,-1 18-16</inkml:trace>
  <inkml:trace contextRef="#ctx0" brushRef="#br0" timeOffset="14006.7485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4">12982 12788 0,'-17'18'15,"-19"17"-15,1 36 16,17-18-16,-17 0 0,-18 70 16,36-70-16,-1 35 15,0-53-15,18 1 16,18-19-16</inkml:trace>
  <inkml:trace contextRef="#ctx0" brushRef="#br0" timeOffset="15892.6086">13194 12259 0,'-18'0'16,"-17"35"-1,35 36-15,-18-18 16,18 35-16,0 18 15,18-71-15,17 36 16,-17-36-16,17 18 16,-17-36-1,17-17-15,-17 0 16</inkml:trace>
  <inkml:trace contextRef="#ctx0" brushRef="#br0" timeOffset="16076.5198">13423 12594 0,'0'53'16,"18"-18"0,17-17-1,-17-18 1,-1-18-1</inkml:trace>
  <inkml:trace contextRef="#ctx0" brushRef="#br0" timeOffset="16203.7295">13441 12418 0</inkml:trace>
  <inkml:trace contextRef="#ctx0" brushRef="#br0" timeOffset="16416.0021">13547 12188 0,'35'36'16,"-17"-19"-16,17 19 0,18 34 16,-36-34-16,36 52 15,-53-35 1,18 0-16,-18-18 0,0 35 16,0-17-16</inkml:trace>
  <inkml:trace contextRef="#ctx0" brushRef="#br0" timeOffset="18295.1131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9">13882 12947 0,'17'53'16,"1"-18"-16,-18 0 0,35 36 15,18-18 1,-35-35-16,17 17 15,-17-18-15</inkml:trace>
  <inkml:trace contextRef="#ctx0" brushRef="#br0" timeOffset="19042.0593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9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6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5">15505 12718 0,'0'17'15,"0"19"1,0-19-16,0 1 0,17-18 15,1 0-15</inkml:trace>
  <inkml:trace contextRef="#ctx0" brushRef="#br0" timeOffset="20236.3869">15505 12506 0</inkml:trace>
  <inkml:trace contextRef="#ctx0" brushRef="#br0" timeOffset="20427.1592">15699 12418 0,'53'53'15,"17"35"-15,-35 0 16,-17-35-16,-18 53 16,-53 17-1</inkml:trace>
  <inkml:trace contextRef="#ctx0" brushRef="#br0" timeOffset="27538.6591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2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5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02">21467 4815 0,'17'0'16,"1"-17"-1,17 17-15,124-35 16,-36 35-1,-52 0-15,52 0 16,-70 0-16,-17-18 0,-1 18 16</inkml:trace>
  <inkml:trace contextRef="#ctx0" brushRef="#br1" timeOffset="72015.3967">22825 4674 0,'17'0'16,"19"0"-1,34 0-15,-35-17 16,54 17-16,-54-18 16,0 18-1,-17 0-15</inkml:trace>
  <inkml:trace contextRef="#ctx0" brushRef="#br1" timeOffset="72144.8673">22842 4851 0,'18'0'16,"0"0"-16,17 0 0,35 0 16,-17 0-16,18-36 15,-36 36-15,-17 0 16</inkml:trace>
  <inkml:trace contextRef="#ctx0" brushRef="#br1" timeOffset="73061.887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7">24218 4251 0,'0'-18'16,"18"1"-16,17 17 16,-17-18-1,52 18-15,-34 0 16,-19 0-16,36 0 16,-35 0-16</inkml:trace>
  <inkml:trace contextRef="#ctx0" brushRef="#br1" timeOffset="73417.6993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9">25329 4110 0,'-17'35'0,"-36"71"16,18-35-16,-1-1 16,1 1-16,0 17 0,0 53 15,35-70-15,0 17 16,0-53-1,17-17-15,1 17 0</inkml:trace>
  <inkml:trace contextRef="#ctx0" brushRef="#br1" timeOffset="74642.0459">25823 4604 0,'18'0'16,"17"0"-16,-17 0 15,52 0-15,19-18 16,-54 18-16,-17 0 16,17 0-16,-18 0 0,1 0 15,-18-18-15</inkml:trace>
  <inkml:trace contextRef="#ctx0" brushRef="#br1" timeOffset="74842.2284">26017 4374 0,'0'71'16,"0"0"0,0-36-16,18 53 15,-18-53-15,18 18 0,-18-17 16,17-19-16,-17 18 0,18 1 15,0-19-15</inkml:trace>
  <inkml:trace contextRef="#ctx0" brushRef="#br1" timeOffset="75252.3542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3">22807 5980 0,'18'0'16,"35"0"-1,-18 0-15,35-36 16,-17 36-16,0-17 15,-35 17 1,0 0-16</inkml:trace>
  <inkml:trace contextRef="#ctx0" brushRef="#br1" timeOffset="77098.2701">22878 6156 0,'53'0'16,"-1"-18"-1,-16 1-15,34-19 16</inkml:trace>
  <inkml:trace contextRef="#ctx0" brushRef="#br1" timeOffset="77732.8575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9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5">25047 6033 0,'18'17'15,"-18"1"1</inkml:trace>
  <inkml:trace contextRef="#ctx0" brushRef="#br1" timeOffset="80975.4031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9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2">26758 5398 0,'-53'88'15,"18"53"1,0 0-1,35-71-15,17 54 16,1-71-16,17 0 0,-17 0 16,52 17-16,-34-52 15,-1 0-15,0-18 0</inkml:trace>
  <inkml:trace contextRef="#ctx0" brushRef="#br1" timeOffset="82171.6975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7">27675 6050 0,'18'0'31,"-18"-17"-15,18 17-16</inkml:trace>
  <inkml:trace contextRef="#ctx0" brushRef="#br1" timeOffset="82622.0251">27817 5556 0,'-18'-17'16,"36"17"0,-1 0-16,36-18 15,35 18 1,-35 0-16,71-18 0,-18 1 15,-71 17-15,-18 0 16,1-18-16,-36 18 16,1 0-1</inkml:trace>
  <inkml:trace contextRef="#ctx0" brushRef="#br1" timeOffset="82772.1001">28081 5627 0,'35'88'15,"1"18"-15,17-18 16,-36-53-16,1 18 16,-18-17-16,18-19 15,-18 18-15,-18-17 0</inkml:trace>
  <inkml:trace contextRef="#ctx0" brushRef="#br1" timeOffset="83638.4001">28893 5980 0,'-18'17'31,"18"1"-15,-18 0-16,1 17 16,-1-18-16,0 19 15,18-19-15</inkml:trace>
  <inkml:trace contextRef="#ctx0" brushRef="#br1" timeOffset="83957.4091">28998 5574 0,'-17'0'16,"34"35"0,1 0-16,17 18 15,1 0-15,34 53 16,-17-53-16,-18 0 0,53 18 16,-35-1-1,-35-52-15,0-18 16,-18 17-16,17-17 15</inkml:trace>
  <inkml:trace contextRef="#ctx0" brushRef="#br1" timeOffset="84184.5818">29351 5662 0,'-53'88'0,"-17"0"16,-1 1-1,53-36-15,1 17 16,17-17 0,0-35-16,17-1 0,1 1 15,0-18 1</inkml:trace>
  <inkml:trace contextRef="#ctx0" brushRef="#br1" timeOffset="84459.6437">29457 5292 0,'53'17'15,"17"36"1,1 35 0,-36-17-16,36 70 15,-36 0 1,-35-70-16,-18-1 0,1 36 16,-1-53-16,-17-35 15,17 17-15,-17-17 0,17-1 16,-35 1-16</inkml:trace>
  <inkml:trace contextRef="#ctx0" brushRef="#br1" timeOffset="84893.0276">30286 5838 0,'-18'0'16,"54"18"-1,-19-18-15,19 0 16,-1 0-16,53 0 16,-53 0-16,36 0 15,-54-18-15,1 18 0</inkml:trace>
  <inkml:trace contextRef="#ctx0" brushRef="#br1" timeOffset="85057.5569">30480 5680 0,'0'88'15,"0"-35"-15,18 53 16,35-18-16,-36-53 16,36 18-1,-35-35-15,-1-1 0</inkml:trace>
  <inkml:trace contextRef="#ctx0" brushRef="#br1" timeOffset="85481.2702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6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1">21784 7197 0,'18'0'0,"35"17"15,-18-17-15,35 0 16,1 0 0,-53 0-16</inkml:trace>
  <inkml:trace contextRef="#ctx0" brushRef="#br1" timeOffset="91335.6052">22490 7126 0,'17'0'16,"19"18"-16,16-18 15,-16 0-15,17 0 16,-18 0-16,-17 17 15</inkml:trace>
  <inkml:trace contextRef="#ctx0" brushRef="#br1" timeOffset="91458.9459">22507 7303 0,'36'17'15,"-19"-17"-15,54 0 16,-36 0-16,18 0 0,-18 0 15</inkml:trace>
  <inkml:trace contextRef="#ctx0" brushRef="#br1" timeOffset="92092.6141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6">24359 6685 0,'-17'18'16,"-1"17"-16,0 0 0,-17 54 15,17-37-15,1 1 16,17 0-16,0 0 0,0 53 16,17-53-1,1-18-15,17 1 0,-17-1 0,35 18 16,-35-36-1,17 1-15,-17 0 0,-1-18 16</inkml:trace>
  <inkml:trace contextRef="#ctx0" brushRef="#br1" timeOffset="92971.7058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4">24694 7179 0,'18'0'0,"53"0"15,-36 0-15,71 0 16,-53 0-16,17 0 16,-17 0-16,0 0 0,35 0 15,-70 0 1,17-18-16,-17 18 16</inkml:trace>
  <inkml:trace contextRef="#ctx0" brushRef="#br1" timeOffset="93453.8802">25312 6562 0,'35'17'0,"-17"19"15,52 34 1,-17-35-16,35 36 0,-35-18 16,36 53-1,-37 17 1,-34-52-16,-18 52 0,-18-52 16,1-18-16,-1 0 0,-52 52 15,34-69 1,1-1-16,-53 36 15</inkml:trace>
  <inkml:trace contextRef="#ctx0" brushRef="#br1" timeOffset="107298.5037">9948 7938 0,'0'-18'125,"18"18"-109,0-18-16,17 1 0,-17 17 16,52-53-1,36 17-15,-53 1 16,0 0-16,17 0 0,71-36 15,-70 53 1,-18-17-16,17 0 0,-17 0 16,18-1-16,-53 36 15,-18-17-15,-36 34 16,-17 1 0</inkml:trace>
  <inkml:trace contextRef="#ctx0" brushRef="#br1" timeOffset="107691.658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5">8502 9225 0,'0'-17'16,"53"-1"-1,0 0-15,0 1 0,88-36 16,-53 17 0,0 19-16,106-54 15,-123 36-15,-1 0 0,36-1 16,-71 19-16,-17 17 16,0 0-16,-36 0 15,0 17 1</inkml:trace>
  <inkml:trace contextRef="#ctx0" brushRef="#br1" timeOffset="108659.4579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4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7">22137 8837 0,'35'0'16,"-17"0"-16,17 0 15,0 0-15,53-18 16,-52 18-16,17-17 16,-18 17-16,18 0 15,-18 0-15,-17 0 16</inkml:trace>
  <inkml:trace contextRef="#ctx0" brushRef="#br1" timeOffset="123462.9334">23072 8767 0,'17'0'15,"19"0"1,-19 0-16,19-18 16,-19 18-16,18 0 0,18 0 15,-35 0-15,0 0 16,-1 0-16,-34 0 15</inkml:trace>
  <inkml:trace contextRef="#ctx0" brushRef="#br1" timeOffset="123596.7769">23107 8890 0,'35'0'15,"53"0"1,-17-18-1,-36 18-15,1 0 0,-19-17 16</inkml:trace>
  <inkml:trace contextRef="#ctx0" brushRef="#br1" timeOffset="124302.9425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2">24800 8855 0,'18'0'31,"35"0"-15,-36 0-16,19 0 15,-19 0-15,19 0 16,-19 0-16</inkml:trace>
  <inkml:trace contextRef="#ctx0" brushRef="#br1" timeOffset="125253.4373">25312 8520 0,'0'-18'16,"0"36"0,17-18-16,1 17 0,35 19 15,-18-19 1,18 1-16,-18-1 0,1 1 0,52 17 15,-53-17 1,1 0-16,-19-1 0,18-17 16,1 18-16</inkml:trace>
  <inkml:trace contextRef="#ctx0" brushRef="#br1" timeOffset="125604.5732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4">9754 11712 0,'106'0'0,"-35"-17"16,-1 17-16,89-53 15,-88 35-15,87-35 16,-105 35-16,35-17 16,-52 35-16</inkml:trace>
  <inkml:trace contextRef="#ctx0" brushRef="#br1" timeOffset="128313.8316">10107 11307 0,'-35'17'15,"-18"18"1,18-17-16,-89 53 0,18-1 15,0 1 1,54-36-16,-1 18 16,35-18-1,53-17-15,1 0 0,87 17 16,18-18 0,-53-17-16,-17 18 0,70 0 15,-106-1 1</inkml:trace>
  <inkml:trace contextRef="#ctx0" brushRef="#br1" timeOffset="151730.5583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3">23442 10283 0,'35'0'0,"-17"0"15,0 0-15,52-17 16,-35 17-16,1 0 16,-1 0-16,-17 0 0,17 0 15</inkml:trace>
  <inkml:trace contextRef="#ctx0" brushRef="#br1" timeOffset="156824.7036">23460 10442 0,'35'36'16,"-17"-36"0,17 0-16,18 0 0,35 0 15,-53-18-15,36 18 16</inkml:trace>
  <inkml:trace contextRef="#ctx0" brushRef="#br1" timeOffset="158170.2793">24659 9807 0,'0'-17'15,"0"-1"1,0 36 15,0 17-15,0-17-16,0 52 15,0-35-15,18 54 16,-18-54-16,17-18 0,1 54 16,-18-53-16,18 17 15,-18 18 1,17-53-16,-17 17 16,-17-17-16</inkml:trace>
  <inkml:trace contextRef="#ctx0" brushRef="#br1" timeOffset="158343.2617">24518 10301 0,'18'18'0,"-1"-18"15,1 0-15,53 0 16,-19 0-16,54-18 16,-35 0-16,-18 1 15,17-1-15,-17 1 0,35-1 16,-70 18-16</inkml:trace>
  <inkml:trace contextRef="#ctx0" brushRef="#br1" timeOffset="158804.7121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7">25806 9948 0,'0'-17'0,"35"70"31,0-18-31,1 0 16,34 53-16,-17-35 15,0 0-15,-18-18 16,18 18-16,0-17 0,53 34 16,-71-34-16,18-1 15,-18 0-15,-17-17 0,17 17 16,-17-35-16,-18 18 15,-18-18 1</inkml:trace>
  <inkml:trace contextRef="#ctx0" brushRef="#br1" timeOffset="159599.3209">26458 9895 0,'-53'36'15,"1"52"1,-19 53-16,-17 35 16,52-87-16,-16 69 15,34-87-15,18-1 16,0-34-16,18 17 15,-1-53-15,1 0 16</inkml:trace>
  <inkml:trace contextRef="#ctx0" brushRef="#br1" timeOffset="160350.615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8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3">27605 10495 0,'35'0'16,"-17"-17"-1,70-1-15,-53 0 16,18 1-16,18 17 0,-18-18 15,52 0-15,-52 18 16,-17-17-16,-1 17 16,0 0-16,-17-18 15</inkml:trace>
  <inkml:trace contextRef="#ctx0" brushRef="#br1" timeOffset="162169.3363">28434 9772 0,'35'-18'0,"18"18"16,-18 0-1,1-17-15,34-1 16,-35 18-16,-17 0 16,-18-18-16</inkml:trace>
  <inkml:trace contextRef="#ctx0" brushRef="#br1" timeOffset="162324.9906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2">22772 12188 0,'17'0'15,"19"0"-15,-19 0 0,54 18 16,-36-18-16,53 0 16,-52 18-16,-1-18 15,-35 17-15</inkml:trace>
  <inkml:trace contextRef="#ctx0" brushRef="#br1" timeOffset="171507.0662">22878 12277 0,'0'17'15,"17"-17"1,1 18-16,70-18 16,0 0-16,-17-18 15</inkml:trace>
  <inkml:trace contextRef="#ctx0" brushRef="#br1" timeOffset="171980.7708">23918 11536 0,'0'53'16,"0"35"-16,0-35 15,18 53-15,0-53 16,-1 52-16,1-69 15,0 52-15,-18-70 16,0 17-16</inkml:trace>
  <inkml:trace contextRef="#ctx0" brushRef="#br1" timeOffset="172150.9259">23724 12136 0,'36'0'16,"-1"0"-16,53 0 15,-17 0-15,87 0 16,-69 0-16,-1-18 0,71-17 16,-89 17-16,1 0 15,-54 18-15</inkml:trace>
  <inkml:trace contextRef="#ctx0" brushRef="#br1" timeOffset="173052.0784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3">25841 12171 0,'18'53'15,"-18"-18"1,17-35-16,1 18 16,0-1-16,-1-17 15,-17-17 1,-17-19 0</inkml:trace>
  <inkml:trace contextRef="#ctx0" brushRef="#br1" timeOffset="175331.8449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5">26405 12312 0,'-17'0'15,"-1"18"1</inkml:trace>
  <inkml:trace contextRef="#ctx0" brushRef="#br1" timeOffset="175794.5612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7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1">28258 11465 0,'0'-17'15,"-18"-1"-15,0 18 16,1 18-1,-19 52 1,19-17-16,-1 18 0,0 70 16,18-71-1,0 19-15,36 34 0,-19-52 16,36 17-16,-17-53 16,34 18-16,-35-35 15,18-18 1</inkml:trace>
  <inkml:trace contextRef="#ctx0" brushRef="#br1" timeOffset="177847.3491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6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9">29281 11942 0,'70'0'16,"-17"0"-16,53 0 15,-36 0-15,1 0 0,88 0 16,-106-18-16,0 18 16,-1-18-1</inkml:trace>
  <inkml:trace contextRef="#ctx0" brushRef="#br1" timeOffset="178824.8203">29845 11165 0,'35'71'15,"36"17"1,-18-35-16,88 71 16,-71-54-16,1 18 15,-18 1-15,-18-19 0,-17 18 16,17 0-16,-35 1 16,0-19-16,0 1 0,-18-18 15,-17 0-15,18 0 0,-19-18 0,-52 18 16</inkml:trace>
  <inkml:trace contextRef="#ctx0" brushRef="#br1" timeOffset="201404.0132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9">23107 14376 0,'-18'0'0,"36"0"31,0 0-15,-1 0-16,1 0 0,17 0 15,0 0-15,-17 0 16,0 17-16,-1-17 16,1 0-16</inkml:trace>
  <inkml:trace contextRef="#ctx0" brushRef="#br1" timeOffset="202388.0651">23107 14534 0,'18'0'15,"35"0"1,-1 0 0,-16-17-16,-19 17 0,1 0 15,0 0-15</inkml:trace>
  <inkml:trace contextRef="#ctx0" brushRef="#br1" timeOffset="203098.5729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5">24871 14499 0,'17'0'15,"36"18"1,-17-18-1,-1 0-15,0 0 0,18 0 16,18 0-16,-54 0 16,19 0-1</inkml:trace>
  <inkml:trace contextRef="#ctx0" brushRef="#br1" timeOffset="204815.1365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5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5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7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3">23142 15769 0,'18'0'16,"35"0"0,17-17-1,-17 17-15,-35 0 16</inkml:trace>
  <inkml:trace contextRef="#ctx0" brushRef="#br1" timeOffset="208772.7795">23230 15998 0,'53'18'15,"0"-18"-15,-17-18 16,-1 18-16</inkml:trace>
  <inkml:trace contextRef="#ctx0" brushRef="#br1" timeOffset="210073.4563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3">25083 15699 0,'17'0'16,"54"17"-1,-18-17 1,0 0-16,35 0 16,-35 0-16,-18 0 0,-17 0 15</inkml:trace>
  <inkml:trace contextRef="#ctx0" brushRef="#br1" timeOffset="210997.2087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6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3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3">22825 14358 0,'17'0'63,"-17"18"-48,18-18 1</inkml:trace>
  <inkml:trace contextRef="#ctx0" brushRef="#br1" timeOffset="214595.4894">22842 14605 0,'0'18'31</inkml:trace>
  <inkml:trace contextRef="#ctx0" brushRef="#br1" timeOffset="215244.6121">22931 15804 0,'17'0'15,"1"0"1</inkml:trace>
  <inkml:trace contextRef="#ctx0" brushRef="#br1" timeOffset="215368.4144">22983 15998 0,'0'-17'16</inkml:trace>
  <inkml:trace contextRef="#ctx0" brushRef="#br1" timeOffset="252782.3708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336613.6696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336885.4942">19614 3669 0,'-17'35'16,"17"-17"-16,0 17 16,17-17-16,1 17 15,17 0-15,1-35 16,-1 18-16,18-18 16,-18-18-16,0 1 0,1-19 15,-36-17 1,0 18-16,0 18 15,-18-19-15,-17-17 16,17 36-16,-17-1 16,17 0-16,18 36 15</inkml:trace>
  <inkml:trace contextRef="#ctx0" brushRef="#br1" timeOffset="337081.9957">20020 3775 0,'-17'-18'16,"17"0"-16,-18 1 15,0-36-15,18 18 16,0-18-16,0 35 16,0 0-16,36 1 15,-1 17-15,-18 0 0,36 17 16,-17-17-1</inkml:trace>
  <inkml:trace contextRef="#ctx0" brushRef="#br1" timeOffset="338570.1506">21131 3316 0,'18'18'0,"-18"17"15,18 18-15,-1-18 16,-17 1-16,18-19 0,-18 18 16,35 1-1,-17-19-15</inkml:trace>
  <inkml:trace contextRef="#ctx0" brushRef="#br1" timeOffset="338719.3893">21061 3175 0,'17'-18'16,"1"1"-16,0 17 15,-1-36 1</inkml:trace>
  <inkml:trace contextRef="#ctx0" brushRef="#br1" timeOffset="339154.091">21414 3369 0,'17'0'15,"36"-18"1,-35 1-16,17 17 0,0-18 16,18 18-16,-35-18 15,0 18-15,-1 0 0</inkml:trace>
  <inkml:trace contextRef="#ctx0" brushRef="#br1" timeOffset="339360.8805">21555 3069 0,'0'71'16,"0"-36"-16,0 53 15,0-35-15,17 35 16,1-52-16,-18-1 0,18-17 15,-1 17-15,1 0 0,0-17 16,-18-1-16</inkml:trace>
  <inkml:trace contextRef="#ctx0" brushRef="#br1" timeOffset="339834.1386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341086.9113">23001 3369 0,'0'18'15,"0"35"1,18-36-16,-18 36 16,17-35-16,1-1 0,0 19 15,-1-36 1,1-18-1,-18 0-15</inkml:trace>
  <inkml:trace contextRef="#ctx0" brushRef="#br1" timeOffset="341180.7574">23019 3122 0</inkml:trace>
  <inkml:trace contextRef="#ctx0" brushRef="#br1" timeOffset="341457.1645">23213 3563 0,'0'-18'16,"0"1"-16,17-36 15,-17 35-15,18 1 16,0-19-16,-18 19 16,17 17-16,19-18 15,-19 18-15,1 18 16,0-18-16,-1 17 16,1 1-16,-18 0 0,17-1 15,-17 1 1,0 0-16,0-1 0,0 1 0</inkml:trace>
  <inkml:trace contextRef="#ctx0" brushRef="#br1" timeOffset="342090.6156">24183 3493 0,'0'17'0,"0"-34"31,-18-19-15,18 19-16,-17-19 15,17 1-15,-18-18 16,18 35-16,0 1 0,0-1 16,18 1-16,17 17 15,-17 0-15,17 0 0,0 0 16,0 0-16,36 17 15,-36 1-15</inkml:trace>
  <inkml:trace contextRef="#ctx0" brushRef="#br1" timeOffset="342591.4326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343003.7171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343636.6259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344049.2016">25929 2805 0,'-17'0'16,"-19"35"-16,19 35 15,-1-17-15,18 53 16,18-35-16,17 35 16,0-54-16,0-16 15,-17-1-15,53 36 16,-36-54-16,0 1 0,-17 0 16,-1-18-16,1 0 15</inkml:trace>
  <inkml:trace contextRef="#ctx0" brushRef="#br1" timeOffset="344258.953">26247 3069 0,'0'71'16,"17"-1"-16,1-34 15,0 34-15,-1-52 16,1 17-16,0 0 0,-1-17 16,1 0-16,17-1 15,-17-17-15</inkml:trace>
  <inkml:trace contextRef="#ctx0" brushRef="#br1" timeOffset="344538.2563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344839.008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345133.5085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345394.3236">27552 2946 0,'35'17'16,"1"36"0,34 35-16,-17-35 15,18 36 1,-36-1-16,-18-53 0,-17 36 15,0-36-15,-35 18 16,0-36 0,17 1-16,-17 0 15,17-1-15,1-34 16</inkml:trace>
  <inkml:trace contextRef="#ctx0" brushRef="#br1" timeOffset="345571.2497">28046 3122 0,'0'35'16,"17"-35"-16,-17 18 0,0 17 15,0-17 1,0 0-16</inkml:trace>
  <inkml:trace contextRef="#ctx0" brushRef="#br1" timeOffset="345684.7026">28152 3404 0,'0'18'31,"-18"-18"-31</inkml:trace>
  <inkml:trace contextRef="#ctx0" brushRef="#br1" timeOffset="347224.174">28963 3210 0,'53'-17'0,"88"17"16,-53-18-16,89-17 15,-71 17-15,52-17 16,-87 0-16,17-1 15,-70 19-15,-18-1 16</inkml:trace>
  <inkml:trace contextRef="#ctx0" brushRef="#br1" timeOffset="347479.9501">29122 2822 0,'-18'0'0,"-35"53"16,18-18-1,-71 71-15,0-18 16,71-35-16,17-17 0,18-1 16,0 0-16,18 0 15,17 1-15,106-1 16,-52-17-16,122-18 15,-105 0-15,0 0 0,-18 0 16,-17 0-16</inkml:trace>
  <inkml:trace contextRef="#ctx0" brushRef="#br1" timeOffset="353269.4738">19738 3528 0,'0'0'0,"0"-18"0,0 36 46,18-18 1,-36 0 16,18 17-63,-18-17 15,1 18-15,-1-18 16,18 18-16,-35 17 16,-1 18-1,19-35-15,17-1 0,-18-17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5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5927 7426 0,'17'0'62,"1"0"-62,0 0 16,17 0-16,18 18 16,-18-18-16,71 17 15,-36-17-15,19 0 0,-1 18 16,124-18-1,17-18-15,-123 18 16,-1 0-16,90-17 16,-125 17-16,1 0 15,-1-18-15,36 18 0,-71-18 16,1 18-16</inkml:trace>
  <inkml:trace contextRef="#ctx0" brushRef="#br0" timeOffset="4376.8251">6279 8802 0,'0'-18'16,"18"18"0,17-17-1,18 17 1,-17 0-16,16-18 0,19 18 15,0 0-15,87-18 16,-87 18-16,88 0 16,-106 0-16,-1 18 15,37 0-15,-54-18 0,0 17 16,-17-17 0</inkml:trace>
  <inkml:trace contextRef="#ctx0" brushRef="#br0" timeOffset="4984.1832">6421 10054 0,'35'0'16,"-18"0"-1,36 0-15,71 0 16,-54 0-16,107 0 16,-107 0-16,54 0 15,-71 18-15,-18-18 16</inkml:trace>
  <inkml:trace contextRef="#ctx0" brushRef="#br0" timeOffset="9071.886">9349 8731 0,'17'0'15,"1"-17"1,0 17-1,-18-18 1,17 0 47,1 18-63,-1 0 15,19 0-15,-1 0 16,18 18-16,-18-18 15,18 0-15,0 0 0,18 0 16,87 18 0,-69-18-16,16 0 0,1 0 15,106 0-15,-106 0 16,0-18-16,-1 18 0,19 0 16,-18-18-16,0 18 15,-18 0-15,0 0 0,35 0 16,-70 0-16,-35 0 15,35 0-15,-53 18 16</inkml:trace>
  <inkml:trace contextRef="#ctx0" brushRef="#br0" timeOffset="10789.395">9384 10107 0,'18'0'31,"17"0"-16,0-18-15,0 18 16,106 0-16,-52 0 16,140 0-16,53-17 15,-141 17-15,0 0 16,1 0-16,157 0 16,-157 0-16,-19 0 15,0-18-15,-34 18 0,52-17 16</inkml:trace>
  <inkml:trace contextRef="#ctx0" brushRef="#br0" timeOffset="20236.1368">3052 13053 0,'-18'-18'0,"-17"18"15,-1 0-15,-17 35 16,18-17-16,-35 70 16,52-52-1,-35 69-15,18-34 16,17 35-16,18-36 15,18 19 1,17-37-16,36 19 16,-18-53-16,52 17 15,-52-17-15,53-18 16,-53 0-16,35-18 16,-70 0-16,35-17 15,-53 17-15,0 1 16,-18 17-16,0-18 15,1 18-15,-1 0 0,1 18 16,-19-1-16,19 1 0,-19 53 16,19-54-16,17 36 15,0-35-15,35-1 16,0-17-16,18 18 16,-35-36-1,17 1-15,-17-1 16,17-17-16,-35 17 15,0 1-15,0-1 16,-18 18 0,18 18-1,18-1 1,0-17-16,-1 0 16,36 0-1,-35 0-15,0 0 0,17-17 16,-18-1-16,19-53 15,-36 54-15,17-71 16,-17 35-16,0 0 0,0-71 16,0 54-16,-17-71 15,-1 70 1,0 18-16,1 0 0,-1 36 16,1-1-16,17 36 15,0 34-15,0 1 16,17 88-16,1-52 15,17-19-15,-17 1 0,17-18 16,36 35 0,-36-53-16,35 18 15,-34-35-15,-1-1 16</inkml:trace>
  <inkml:trace contextRef="#ctx0" brushRef="#br0" timeOffset="20793.7018">3916 13564 0,'-18'53'16,"1"-17"-1,17-1-15,0-18 0,0 19 0,35-1 16,-18-35-1,1 18-15,0-18 0,17 0 0,0-36 16,-17 19 0,0-1-16,-1 0 0,1 1 15,-18-1 1,-18 18-16,18 18 31,0-1-15,0 19-16,18-19 15,0 1-15,-1-18 0,18 18 16,-17-18-16,35 0 16,-35 0-16,-1-18 15,1 0 1,0-17-16,-18 17 16,0 1-16,-18-1 15,36 18 16,-1 18-15,1-18-16,-1 17 16,19 1-16,-19-18 15,1 0-15,0-18 0,-1 18 16,-17-17-16,18-1 0,-18 1 16,0-19-16,0 1 0,-18 0 15,1-71 1,-1 35-16,0 18 0</inkml:trace>
  <inkml:trace contextRef="#ctx0" brushRef="#br0" timeOffset="20932.8467">4322 13088 0,'17'106'15,"18"17"1,18 18 0,0-17-1,-17-71-15,-1 53 16,0-71-16,18 18 15,-18-35-15,1-18 0</inkml:trace>
  <inkml:trace contextRef="#ctx0" brushRef="#br0" timeOffset="21338.0965">4745 13635 0,'-18'35'15,"1"-17"-15,17 35 16,0-36-16,17 1 0,19 0 16,-19-18-16,18 0 15,-17 0-15,0-18 0,17 0 16,-35 1-16,18-19 16,-36 19-1,0-1 1,1 18-16,34 0 47,1 0-47,0 0 15,-1 0-15,-17-17 16,18 17 0,-18-18-16,18 0 15,-1 1 1,1-1-16,17 0 15,-17-17-15,-1 17 0,1-17 16,0 17-16,-18-17 16</inkml:trace>
  <inkml:trace contextRef="#ctx0" brushRef="#br0" timeOffset="21494.2815">5009 13264 0,'0'-17'16,"0"34"-1,0 1 1,0 17-16,18 36 16,-18-18-16,18 0 0,-18-18 15,17 0-15,1 1 0,0-1 16,-1-17-16</inkml:trace>
  <inkml:trace contextRef="#ctx0" brushRef="#br0" timeOffset="21699.7532">5151 13653 0,'17'0'16,"1"17"-16,17-17 15,-17 0 1,17 0-16,-17-17 16,17 17-16,-17-18 15,-18 36 1,0-1-1,17-17 1</inkml:trace>
  <inkml:trace contextRef="#ctx0" brushRef="#br0" timeOffset="22169.0285">6615 13317 0,'-53'18'16,"35"0"-16,-17 17 15,17-17-15,18-1 16,18-17-16,35 0 16,-36 0-1,54-17-15,-53-19 16,17 19-16,-35-1 16,0-17-16,-18 17 15,1 18 1,-1 0-1</inkml:trace>
  <inkml:trace contextRef="#ctx0" brushRef="#br0" timeOffset="22372.4358">7003 12876 0,'-36'53'0,"1"18"15,-18 35 1,36-36-16,-19 1 16,-17 70-16,18-53 15,35-53-15,18 18 16,-18-35 0</inkml:trace>
  <inkml:trace contextRef="#ctx0" brushRef="#br0" timeOffset="22612.4574">7056 13388 0,'0'18'15,"-18"17"-15,18 0 16,-18-17-16,18-1 16,18 1-16,0 0 15,-1-18-15,1 0 16,-1-18-16,1-17 15,-18 17-15,0-17 16,0 17-16,-18 18 16,-34-17-16,34 34 15,0 1-15,1-1 16</inkml:trace>
  <inkml:trace contextRef="#ctx0" brushRef="#br0" timeOffset="23089.8771">8308 13388 0,'-35'18'15,"-18"-1"1,35 18-16,18 1 0,0-19 16,18 1-16,-1-18 0,54 0 15,-36 0 1,0-18-16,1 1 0,-19-1 16,19 0-16,-36-17 15,0 18-15,-18-19 16,0 19-16,1-1 0,-19 18 15,19 0-15,-1-18 16,36 1 0</inkml:trace>
  <inkml:trace contextRef="#ctx0" brushRef="#br0" timeOffset="23396.0425">8590 12806 0,'-35'-53'16,"0"53"0,17 35-16,18 53 15,18-17-15,17 52 16,18 1 0,-36-71-16,19-18 0,-1 36 15,-17-54 1,-18 1-16,-36-18 15,19 0-15,-19-18 16,-16-17-16,34 17 16,0 18-16,1-35 15,34 35-15,1-18 0,17 1 16,0 17-16,18-18 16,-17 1-16,52 17 15,-53 0-15</inkml:trace>
  <inkml:trace contextRef="#ctx0" brushRef="#br0" timeOffset="24173.37">10089 13088 0,'-17'-18'0,"-18"18"15,17 0 1,-35 53-16,35-17 15,1-1-15,17 53 16,0-53-16,17 1 0,36 34 16,-17-52-16,-1-18 15,0 0-15,36-18 16,-36 1-16,-17-1 16,17-53-16,-35 54 15,0-19-15,-18 1 16,1 35-16,-1 0 0,0 0 15,1 18-15,-19 35 16,36-36-16,0 19 16,18-1-16,0-35 15,35 18-15,-18-18 16,18 0-16,-53-18 16,35 0-1,-35 1-15,-18 17 16,18 17 15,36 1-15,-19-18-16,19 0 15,17 0 1,-36-18-16,1-17 16,-1 17-16,1-52 15,-18 17-15,0-18 16,-18 18-16,18 18 0,-35-53 15,18 53 1,17 17-16,-36-17 16,36 52-1,0 36-15,0 0 16,0 35 0,18-52-16,0 52 15,17-53-15,-18 0 0,19 1 16,-19-19-16,19 1 15</inkml:trace>
  <inkml:trace contextRef="#ctx0" brushRef="#br0" timeOffset="24429.585">10654 13264 0,'-18'18'15,"18"35"1,18-35-16,0-1 15,34 19-15,19-19 16,-36-34-16,36-1 16,-54 0-16,1-17 15,0 0-15,-36-1 16,-17 1 0,17 18-16,1 17 0,-19-18 15,19 18-15,-1 0 16,18 35-16,0-17 15,18-1-15</inkml:trace>
  <inkml:trace contextRef="#ctx0" brushRef="#br0" timeOffset="25115.2494">11130 13317 0,'0'36'16,"0"-19"-16,0 1 16,-17-18-1,-1 0 1,0-35-16,18 17 16,0-17-16,-17-18 15,17 18-15,0 17 0,0 0 16,35 1-1,-17-1-15,-1 18 0,1 0 16,-1 18-16,1-18 16,17 35-16,-35-17 15,0-1-15,18-17 16,-18 18-16</inkml:trace>
  <inkml:trace contextRef="#ctx0" brushRef="#br0" timeOffset="25214.6711">11271 13264 0,'0'36'15,"18"-19"1,-18 1-16,35 0 16,-17-18-16</inkml:trace>
  <inkml:trace contextRef="#ctx0" brushRef="#br0" timeOffset="25548.3091">11324 13123 0,'0'-35'16,"-17"35"-1,17 18 1,17 17 0,1 0-1,-1-17-15,19 17 16,-19-17-16,1-18 16,0 0-1,-1 0 1,1 0-16,0 0 15,17 35 1,-18-35-16,1 35 16,-18-17-16,0 0 15,-18-18 1,1 0-16,-1 0 16,1 0-16,-1 0 15,0-18-15,1 18 0,-1 0 0</inkml:trace>
  <inkml:trace contextRef="#ctx0" brushRef="#br0" timeOffset="26465.9513">12806 12929 0,'-35'-53'0,"-1"18"0,1-18 15,0 18-15,-1 0 0,-34-1 16,35 54-1,35 17-15,-18 1 16,18 16-16,18 54 16,-1-53-16,19 0 0,-19 0 15,18 53-15,-35-71 16,18 0-16,-18-17 0,-18 17 16,1-35-16,-1 0 15,-17-17 1,17-1-16,1-17 15,17 17-15,17-35 16,1 53 0,17-17-16,18-1 15,-18 18-15,18 18 16,-35-1-16,0 19 16,-18-19-16,0 1 15,0-1-15,-18-17 16,0 0-16,1-17 15,17-1-15,0-17 16,17 17-16,19-17 16,-19 17-16,36 1 15,-35 17-15,17 0 16,-17 17-16,-18 1 16,0 0-1,17-1-15,-17 1 0,0 0 0,0 17 16,0-18-1,18 36-15,0-35 16,17 17-16,-17-35 16,34 0-16,-16 0 15,-1-35 1,-17 0-16,-18-1 16,0 1-16,-18 0 15,0 17-15,-35-17 16,36 35-16,-1 0 15,36 18 1,17-18 0,-17 0-16</inkml:trace>
  <inkml:trace contextRef="#ctx0" brushRef="#br0" timeOffset="26760.9688">13264 13264 0,'18'18'15,"-18"17"1,18-17 15,-1-36-15,1 1-1,-18-1-15,18 0 0,-1-17 16,19 0-16,-19 0 16,1 17-16,-1 0 15,19 18-15,-19 18 16,1 0-16,0 17 0,-1-17 15,-17-1 1,18 1-16,0-1 0,-18 1 0,17-18 16,-17 18-16,18-18 31</inkml:trace>
  <inkml:trace contextRef="#ctx0" brushRef="#br0" timeOffset="27289.2896">14993 12471 0,'0'-18'0,"-35"0"15,0 18-15,-18 18 16,35 17-16,-35 89 16,35-71-16,1 17 15,17 1-15,17-18 0,1 0 16,53 35 0,17-35-16,-35-36 15,-18 1-15,18-18 0,35-18 16</inkml:trace>
  <inkml:trace contextRef="#ctx0" brushRef="#br0" timeOffset="27607.0594">15187 12947 0,'-35'35'16,"17"1"-16,18-1 15,0-18 1,18-17-16,35 18 15,-36-18-15,19-18 0,-19 18 16,1-17-16,0-1 16,-1 1-16,-17-1 15,-17 18 1,17 18 0,0 17-1,17-18-15,1-17 16,17 18-16,0-18 15,-17 0-15,35 0 16,-53-18-16,18 18 0,-18-17 16,0-1-16,0 1 15,0-1-15,-18 0 16</inkml:trace>
  <inkml:trace contextRef="#ctx0" brushRef="#br0" timeOffset="27978.2001">15487 12541 0,'18'88'16,"17"54"-16,0-37 16,-17-34-1,17-18 1,-35-18-1,0-17-15,0-36 16,-18 1 0,18-19-1,18 19-15,0 17 16,17 0-16,18 0 16,-18 17-1,-17 1-15,-1-18 0,-17 35 16,-17-17-1,-1-18-15,1 0 16,-1 0-16,-17 0 16,17 0-16,0 0 0</inkml:trace>
  <inkml:trace contextRef="#ctx0" brushRef="#br0" timeOffset="28573.1667">16157 13053 0,'0'0'0,"0"17"15,-17 19-15,-1-19 16,-17 19-16,-1-1 15,1 0-15,17-17 16</inkml:trace>
  <inkml:trace contextRef="#ctx0" brushRef="#br0" timeOffset="29019.0825">16598 12859 0,'35'106'15,"-17"-18"1,0-18-16,-18-52 16,0 0-16,-18-89 31,0 18-31,-17 0 0,0-70 16,17 52-16,18-70 15,0 71-15,53-72 16,-18 90-16,18 16 15,-17 36-15,34 18 16,-52 17-16,-18 71 16,0-53-16,-35 53 15,-1-53-15,-34 17 16,52-35 0,-52 1-1</inkml:trace>
  <inkml:trace contextRef="#ctx0" brushRef="#br0" timeOffset="29418.6724">16810 12912 0,'-18'17'16,"18"19"-1,0-19-15,36-17 31,16-17-15,-34-1-16,0 18 0,-1-18 16,1 1-1,-18 34 17,0 1-32,0 0 15,18-1 1,-1-17-16,19 18 15,-19-18-15,1-18 16,-1 18 0,1-17-16,-18-1 15,0 0 1,0 1-16,-18-19 16,1 36-16,17-17 15,-18 17-15,18-18 0</inkml:trace>
  <inkml:trace contextRef="#ctx0" brushRef="#br0" timeOffset="29590.6294">17216 12841 0,'35'-18'15,"18"1"1,0-18-16,-18 17 0,0 0 15,-17 1 1,-18-1-16,0 0 16,0 1-16,-18-1 0</inkml:trace>
  <inkml:trace contextRef="#ctx0" brushRef="#br0" timeOffset="29746.0819">17321 12524 0,'0'70'15,"0"54"1,0-1-16,18-70 16,-18 53-16,18-18 15,-18-70-15,17-1 16,1 1-16</inkml:trace>
  <inkml:trace contextRef="#ctx0" brushRef="#br0" timeOffset="30119.6217">17445 13000 0,'35'0'15,"0"-18"-15,1 18 0,-19-17 16,1-1 0,-18 0-16,0 1 15,-35 17 1,17 0-16,0 0 0,1 17 15,17 1 1,0 17 0,17 1-16,1-36 15,17 17-15,-17 1 16,0-18-16,-1 0 16,1 0-16,0 0 31,-1 0-16,1 0 1,-1-18-16,-17 1 16,18-1-1,-18 0 1,0 1-16</inkml:trace>
  <inkml:trace contextRef="#ctx0" brushRef="#br0" timeOffset="30437.7346">17815 13088 0,'18'0'31,"0"-18"-15,17 1-16,0-1 16,-17 1-16,-1-1 15,1 18-15,0 0 16,-1 0-16,1 0 16,0 18-1,-18-1-15,17 1 16,-17-1-16,18 1 15,-18 0-15,18-1 0</inkml:trace>
  <inkml:trace contextRef="#ctx0" brushRef="#br0" timeOffset="30602.9182">18380 13088 0,'-36'53'16,"-16"18"0,16-54-1,36 1-15</inkml:trace>
  <inkml:trace contextRef="#ctx0" brushRef="#br0" timeOffset="30953.8548">18927 12612 0,'0'123'15,"0"-52"-15,0-1 0,17 54 16,1-54-16,35 1 15,-36-53-15,19-18 16,-36-18 0</inkml:trace>
  <inkml:trace contextRef="#ctx0" brushRef="#br0" timeOffset="31108.8104">18944 12506 0,'53'-18'15,"0"18"-15,18-17 16,-36 17-16,18 17 16,-36-17-16,-17 36 15,-17-19-15</inkml:trace>
  <inkml:trace contextRef="#ctx0" brushRef="#br0" timeOffset="31214.6939">18944 12665 0,'35'17'15,"1"1"1,-1-18-16,0 18 0,-17-18 16,52 17-16</inkml:trace>
  <inkml:trace contextRef="#ctx0" brushRef="#br0" timeOffset="31681.5798">19332 12876 0,'-17'36'0,"-1"17"16,18-36-16,0 19 15,0-19-15,35-17 16,-17 0 0,0 0-16,-1-17 15,-17-1-15,0-17 16,0 17-16,0-35 15,0 35 1,18 18-16,-18 18 16,17 0-1,1 17-15,0 0 16,17 1 0,-17-19-16,-1-17 15,-17-17-15,0-1 16,0-17-1,0 17-15,0 0 0,0-35 16,0 36-16,0-1 16,0 0-16,18 18 0,-18-17 15,18 17-15,34 0 16,-34 0-16,35 0 16,-35 0-16,17 0 15,-17-18-15,-1 18 16,-17-17-16,-17-19 15</inkml:trace>
  <inkml:trace contextRef="#ctx0" brushRef="#br0" timeOffset="31832.1696">19650 12612 0,'17'106'16,"1"-1"-1,0-69-15,-1 52 16,1-70-16,0 35 16</inkml:trace>
  <inkml:trace contextRef="#ctx0" brushRef="#br0" timeOffset="32471.6002">20144 12982 0,'17'0'0,"1"0"16,-18-17-16</inkml:trace>
  <inkml:trace contextRef="#ctx0" brushRef="#br0" timeOffset="37216.7148">7532 6244 0,'-18'-17'47,"1"17"-31,-19 17 0,19-17-16,-1 0 15,-17 0-15,-1-17 0,-52 17 16,35-18-1,-17 18-15,-54-18 16,36 18-16,18 0 0,-89 0 16,71 0-16,-1 18 15,1-18-15,-88 18 16,105-1-16,-52-17 16,88 0-16,-18 0 15,17-17-15,1 17 0,-18-18 16,35 0-1,1 18-15,-1 0 0,1 0 16,-1 0 0,18 18-1,-18-18 1,18 18-16,-17-18 16,-1 17-16,18 1 15,-18-18 1,18 17-16,0 19 15,18-1-15,-18 18 16,0-18-16,18 36 16,-18-36-16,17 71 15,-17-71-15,0 71 16,0-53-16,0 70 16,18-70-1,0 53-15,-18-53 16,35 53-1,-35-53-15,17 53 0,1-53 16,0 52 0,-18-52-16,0 53 15,0-53-15,17 0 0,-17 0 16,0 0-16,0 0 0,0 53 16,0-1-1,0-52-15,0-17 0,-17 69 16,17-52-1,0 0-15,-18 35 16,18-35-16,0 0 0,-18 53 16,18-53-16,0 0 15,0 53-15,-17-71 16,17 18-16,0 0 16,0 35-16,-18-53 15,18 18-15,0-17 0,0 34 16,0-17-1,0-18-15,0 18 0,18-18 16,-18 36 0,0-36-16,0 18 15,0-35-15,0 17 16,17-17-16,-17-1 16,18 1-16,-18 0 15,18-1-15,-1 19 16,1-19-1,-18 1-15,18 0 16,-18-1-16,17-17 16,1 18-16,0-18 0,-1 0 15,1 0-15,35-18 16,-36 18 0,19 0-16,34 0 15,-34 0-15,16-17 0,37-1 16,-36 18-1,-18 0-15,18-18 0,0 18 0,53 0 16,-54 0 0,1 0-16,18 0 0,-18-17 15,88 17-15,-71 0 16,1 0-16,-18-18 0,18 18 16,52 0-16,-52 0 15,34-18 1,-52 18-16,0 0 0,18 0 15,-54 0-15,1 0 16,17 0-16,-35-17 63,0-1-48,0 0 1,18-17-1,-18 18-15,0-36 16,0 35-16,18-17 0,-18-1 0,0-17 16,17 18-1,-17 0-15,0 0 0,0-18 16,0-18-16,0 18 16,0 0-16,0 0 0,0 1 15,0-72 1,0 71-16,18-17 0,-18-1 15,0 0-15,18-17 16,-18 18-16,17-18 0,1-71 16,-1 88-16,-17-17 0,36-88 15,-36 87-15,35-105 16,-35 106 0,0-18-16,0-70 15,0 88-15,18 0 0,-18-54 16,0 90-16,0-72 15,0 54 1,0 17-16,0-36 16,0 37-16,0-37 15,0 54-15,-18-18 16,0 18-16,18 17 0,-17-17 16,17 0-1,0 17-15,0 0 31,-18 18 16,0-17-31,1 17 0,-1-18-16,-35 0 15,36 18 1,-1 0-16,-17-17 0,-1 17 0,-34-18 15,17 18 1,0 0-16,18 0 0,-18 0 16,-53 35-16</inkml:trace>
  <inkml:trace contextRef="#ctx0" brushRef="#br0" timeOffset="45535.4133">5927 10478 0,'-18'0'15,"36"0"17,-1 0-17,1 0-15,17 0 0,18-18 16,-35 18-16,17 0 16,0-18-16,-17 18 15,0 0-15</inkml:trace>
  <inkml:trace contextRef="#ctx0" brushRef="#br0" timeOffset="45863.7385">5891 10478 0,'0'17'0,"-17"18"16,17 1-16,0-1 15,0 0-15,0-17 16,0 35-16,17-53 16,1 17-16,35 19 15,-35-19-15,17 1 16,0 0-16,0-1 0,1 19 16,-19-1-1,1-18-15,-18 1 0,-18 0 16,-35-1-1,18-17-15,-35-17 16,34 17-16,19-18 16,-19 18-16,19-18 15,17 1-15,0-1 0,17 18 16</inkml:trace>
  <inkml:trace contextRef="#ctx0" brushRef="#br0" timeOffset="46837.0009">6562 10530 0,'0'0'0,"0"-17"31,0-1-15,-18 1-16,0-1 15,-17 18 1,-18 0-1,36 0-15,-19 0 0,-17 35 16,36-17-16,-1-1 16,0 36-16,18-35 15,0 0-15,36 35 16,-19-36-16,54 1 16,-36-18-16,36 0 15,-36 0-15,0-53 16,-17 35-16,0 1 15,-18-1-15,-18-35 16,0 35-16,18 1 0,-17-18 16,-1 17-16,0 0 15,1 18-15,-1 36 16,18-1 0,0 35-16,18-17 15,-1 53 1,1-71-16,0 18 0,-1-17 15,1-1-15,0 35 16,-1-52-16,-17 0 0,0-1 16</inkml:trace>
  <inkml:trace contextRef="#ctx0" brushRef="#br0" timeOffset="47843.3074">6932 10672 0,'-18'-18'0,"-34"18"31,34 35-31,0 18 16,18 0-1,18-18-15,17 1 16,0-1-16,18-18 16,-17-17-16,34 0 15,-52 0-15,35-35 16,-53 18-16,17-19 16,-17 19-1,-17 17-15,-1 0 16,0 0-16,1 17 15,-1-17-15,18 18 0,0 0 16,18-1 0,-1 18-16,1-35 15,17 0-15,1 0 16,-19 0-16,1 0 16,0-17-1,-18-1-15,0 1 16,-18-1-16,36 18 47,-1 18-32,1-18-15,17 0 16,-17-18-16,17 0 16,-17 1-16,-1-19 15,-17 19-15,0-54 16,0 54-16,0-72 15,0 54-15,-17-35 16,17 52 0,-36-17-16,19 17 15,17 36 1,0-1-16,0 1 16,0 17-16,0 0 0,17 36 15,1-18-15,0-18 0,35 53 16,-18-52-1,0-1-15,0 0 16,-17-17-16,0-1 0,-1-17 0,1 18 16,-36-18-1</inkml:trace>
  <inkml:trace contextRef="#ctx0" brushRef="#br0" timeOffset="51731.5712">6967 6332 0,'-17'-35'15,"-1"35"-15,18-18 0,-18 1 0,1 17 16,-1-18-1,-35 18-15,36 0 16,-19 0-16,19 0 16,-36 0-16,35 0 15,-52-17 1,34 17-16,1 0 16,0 0-16,-1 0 0,-34 0 15,17 17-15,-18 1 16,36-18-16,0 17 0,-18 1 15,0 0 1,35-18-16,1 17 16,-18 1-16,17-18 0,-35 35 15,35-17-15,-35 17 16,36 0-16,-19 1 16,19-19-16,-18 19 15,-1 17 1,19-18-16,-1-17 0,0 34 15,18-16 1,-17-19-16,17 19 0,0-19 16,0 1-16,0 35 15,17-36-15,-17 1 16,18 17-16,-18-17 16,18 0-16,-18-1 15,17 1-15,1 0 0,0-1 16,17 1-1,-18-1-15,1-17 16,0 18-16,35-18 16,-36 18-16,36-1 15,-17-17-15,-19 18 0,36 0 16,-18-18-16,-17 17 16,17-17-16,18 18 15,-35-18-15,35 18 16,-18-18-1,-17 0-15,35 17 16,-18-17-16,0 0 0,36 0 16,-1 0-1,-34 0-15,-1 0 0,-18 0 16,54 0-16,-53 0 16,17 18-16,-17-18 15,17 0-15,-18 18 0,36-18 16,-17 0-16,17 0 15,-36 17-15,36-17 16,-18 0-16,1 0 16,17 0-16,-18-17 15,0 17-15,0 0 0,18-18 16,-17 18-16,34-18 16,-35 1-16,36-1 15,-36 0 1,18 1-16,-35 17 15,35-18-15,-36 0 16,19 1 0,-19 17-16,36-18 15,-35 18-15,17-35 16,-17 35-16,-1-35 16,1 17-16,0 0 15,-18 1-15,0-1 0,17-17 16,-17 17-16,0 0 15,0-17-15,0 18 16,0-19-16,0-17 16,-17 18-16,-1-18 15,0 18-15,1 0 0,-36-18 16,0 17-16,18 1 16,-18 0-16,-71-36 15,71 36-15,-88-36 16,71 36-16,-18 18 15,-71-36-15,71 35 16,17 0-16,0 18 0,-70 18 16,71 0-16,-54 35 15</inkml:trace>
  <inkml:trace contextRef="#ctx0" brushRef="#br0" timeOffset="56050.6173">8573 10848 0,'0'0'0,"17"-18"0,36 1 15,-35 17-15,35-18 16,-36 0-16,1 1 15,-36 17 17,-17 0-32,0 17 15,-1 1-15,19 0 0,-36 17 16,35-17-16,1 17 16,17-18-1,17 1-15,1 0 0,0-1 0,34 1 16,-16 0-1,-19-18-15,19 17 0,-1 1 16,0 0 0,-35-1-16,0 1 15,-35-18 1,0 18-16,17-18 0,-17 17 16,-1-17-16,1 18 15,18-18-15,-1 0 0,36 0 16,-1 0-1</inkml:trace>
  <inkml:trace contextRef="#ctx0" brushRef="#br0" timeOffset="56389.8566">8996 10848 0,'-35'35'15,"17"0"-15,-17 18 16,35-17-16,17 17 16,1-36-16,35 36 15,-18-35-15,36-18 16,-36 0-16,0 0 15,-17 0-15,0-18 16,-18 1 0,-36-1-16,19 0 15,-36 1-15,17 17 16,-17 0 0,18 17-16,18-17 0,-1 18 15</inkml:trace>
  <inkml:trace contextRef="#ctx0" brushRef="#br0" timeOffset="56796.16">8220 11501 0,'17'0'15,"1"0"1,17-18-16,18 18 0,71-18 16,34 1-1,-52 17-15,0-18 16,106-17-16,-36-1 16,-105 36-16,-18-17 15,0 17-15,-1 0 16</inkml:trace>
  <inkml:trace contextRef="#ctx0" brushRef="#br0" timeOffset="57352.9062">8714 11642 0,'35'-18'16,"-17"0"-16,-1 1 16,-34 34 15,-36 1-31,35 0 15,-17-1-15,-1 1 16,19 0-16,-1 17 16,18-17-16,35-1 15,-17 1-15,35 17 16,-18-35-16,18 18 16,-35-1-16,-1-17 15,-17 18-15,-17-18 16,-1 18-1,1-18-15,-54 17 16,53-17-16,-35 18 16,36-18-1,17 18-15</inkml:trace>
  <inkml:trace contextRef="#ctx0" brushRef="#br0" timeOffset="57674.3987">9102 11642 0,'-36'0'15,"19"0"-15,-36 17 16,35 1-16,18 0 0,-17-1 16,17 1-16,17 0 15,1-18-15,17 0 16,0 0-16,1-18 15,-19 0 1,-17 1 0,0 34 15,0 19-15,0-19-16,36 36 15,-36-35-15,35 17 16,-17-17-16,-1-18 15,18 0-15</inkml:trace>
  <inkml:trace contextRef="#ctx0" brushRef="#br0" timeOffset="58203.2066">9666 11377 0,'0'-18'0,"35"-17"16,-17 18-16,0-1 16,17-17-16,0-1 15,-17 36 1,-18-17-16,18 34 15,-18 1-15,0 0 16,0 35-16,0-18 16,0 0-1,0-17-15,17-1 16,1-17-16,-1-17 16,1-1-16,-18 0 15,18-34-15,-1 34 16,-17 0-16,0 1 0,0-1 15,0 0-15,0 36 16</inkml:trace>
  <inkml:trace contextRef="#ctx0" brushRef="#br0" timeOffset="58542.092">9719 11642 0,'-18'0'16,"18"-18"-16,18 0 15,0 1 1,-1-1-16,19-17 16,-19 35-16,1 0 0,0-18 15,-1 18-15,1 18 16,-1-1-16,1-17 15,0 18-15,-18 0 16,17-18-16,19 17 16,-19-17-16,1 0 15,0-17 1,-18-19-16,0 19 16,17-1-16,-17-17 15,0 0-15,0 17 16,-17 18-16</inkml:trace>
  <inkml:trace contextRef="#ctx0" brushRef="#br0" timeOffset="59232.5886">10407 11095 0,'-35'-35'15,"-1"35"1,1-18 0,17 36-16,1-1 15,-1 54 1,53-18-16,1-18 15,-19-35-15,19 0 16,-19 0-16,19 0 16,-19-18-16,19-17 15,-19 17-15,-17-17 0,0 18 16,0-1-16,-17-35 16,-1 53-16,-17-18 15,17 18-15,0 0 16,1 18-16,17 53 15,0-36-15,17 53 16,1-53-16,0 1 16,-1 16-16,19 1 15,-36-35-15</inkml:trace>
  <inkml:trace contextRef="#ctx0" brushRef="#br0" timeOffset="59489.4686">10601 11042 0,'0'35'0,"-18"1"16,36-1-1,0 0-15,17 0 16,0-17-1,-17 0-15,17-18 0,18 0 16,-18 0 0,-17 0-16,0 0 0,17 0 15</inkml:trace>
  <inkml:trace contextRef="#ctx0" brushRef="#br0" timeOffset="59689.6392">10813 11077 0,'0'71'16,"-18"-1"0,18-34-16,18 34 15,-1-17 1,-17-35-16,18-1 0,0 19 15</inkml:trace>
  <inkml:trace contextRef="#ctx0" brushRef="#br0" timeOffset="61139.8074">11130 11324 0,'-17'0'0,"17"18"79</inkml:trace>
  <inkml:trace contextRef="#ctx0" brushRef="#br0" timeOffset="61551.506">11359 11113 0,'-52'0'0,"16"0"15,19 17 1,-1 18 0,18-17-16,18 17 15,-1-17-15,19 0 16,-1-1-16,0-17 16,-17 0-16,17-35 15,-35 17 1,0-17-16,0 0 15,-18 35-15,18-18 16,-17 18-16,-1 18 16,18 52-1,0-34 1,18 34-16,-18-35 16,0 1-16,17 34 15,-17-34-15,18-19 16,-18 1-16,18 17 15,-18-17-15</inkml:trace>
  <inkml:trace contextRef="#ctx0" brushRef="#br0" timeOffset="62096.6023">11677 11359 0,'0'-17'16,"-18"17"-16,1 0 15,-1 0 1,18 17 0,0 1-16,18-18 15,-1 18 1,1-18-16,0 0 16,-1 0-16,1-18 15,-18 0 1,-18 1-16,18-1 15,-17 18 1,-1-17 0</inkml:trace>
  <inkml:trace contextRef="#ctx0" brushRef="#br0" timeOffset="62335.813">11924 11113 0,'-18'0'16,"1"17"-16,-1 36 16,0-18-1,1 1-15,-19 69 0,19-52 16,-18 36-1,35-54-15,-18 18 16,18-18-16,18-17 16</inkml:trace>
  <inkml:trace contextRef="#ctx0" brushRef="#br0" timeOffset="62586.0467">11977 11536 0,'17'17'31,"1"-17"-15,0 18-16,-1-18 16,1-18-16,0 18 15,-18-17-15,-18 17 16,-17-18-1,17 18 1,-17 0-16,-18 18 16,35-18-16</inkml:trace>
  <inkml:trace contextRef="#ctx0" brushRef="#br0" timeOffset="89707.7019">6809 4357 0,'0'-35'16,"0"17"-16,0 0 16,0 1-1,0 34-15,0 19 16,17 52 0,-17 0-16,0 71 15,-17-89-15,17 71 16,-18-70-16,18-18 0,0 17 15,18-17 1,-18-35-16,-18-18 16</inkml:trace>
  <inkml:trace contextRef="#ctx0" brushRef="#br0" timeOffset="89930.5367">6597 4957 0,'0'105'16,"18"1"0,-1-71-16,19 36 15,-1-53-15,0-1 16,0-17-16,36-17 16,-36-1-16,0-17 0,1-1 15,17-34-15,-18 35 16,-17-54-16,-1 54 15,-17 0-15</inkml:trace>
  <inkml:trace contextRef="#ctx0" brushRef="#br0" timeOffset="90508.9359">10478 4374 0,'0'18'16,"17"53"-1,-17-18-15,0 17 0,18 71 16,-18-70 0,0-1-16,0 1 0,0-18 15,0-18-15,17 0 16,-17-17-16,0-36 16</inkml:trace>
  <inkml:trace contextRef="#ctx0" brushRef="#br0" timeOffset="90724.7901">10389 4798 0,'0'106'16,"18"-1"0,0-52-16,17 18 15,-17-53-15,-1-1 16,1-17-16,17 0 0,-17 0 15,52-53 1,-34 0-16,-1 18 0,-18-18 16,19 0-16,-19-17 15,1 52-15</inkml:trace>
  <inkml:trace contextRef="#ctx0" brushRef="#br0" timeOffset="91286.9381">13917 4322 0,'-18'0'15,"18"52"1,0 19 0,0-18-16,18 70 15,-18-52-15,18 52 16,-18-70-16,17 18 16,-17-53-16,18 17 15</inkml:trace>
  <inkml:trace contextRef="#ctx0" brushRef="#br0" timeOffset="91522.0419">13758 4710 0,'18'70'15,"0"18"1,-1-52-16,19 34 15,-19-52-15,1-1 0,-1-17 16,1 18-16,35-36 16,-18 1-1,1-36-15,-36 18 16,17-1-16,1 1 0,-1-18 16,1 18-16,0 17 15</inkml:trace>
  <inkml:trace contextRef="#ctx0" brushRef="#br0" timeOffset="92111.0567">16669 4304 0,'0'-18'0,"0"1"15,17 17-15,-17-18 16,0 36 15,0 52-31,18 1 16,-18-1-16,0 71 15,18-17-15,-18-71 16,35 17 0,-17-34-16,-18-19 0,17-17 15</inkml:trace>
  <inkml:trace contextRef="#ctx0" brushRef="#br0" timeOffset="92388.6134">16492 4710 0,'0'53'16,"18"70"-1,17-52 1,-17-54-16,0 18 15,17-17 1,18 0-16,-18-36 0,18-17 16,-18 17-1,1-17-15,-1-18 0,35-35 16,-52 53-16,17-1 16,1 1-16,-1 0 15</inkml:trace>
  <inkml:trace contextRef="#ctx0" brushRef="#br0" timeOffset="158187.8419">21837 12383 0,'0'-18'0,"0"-35"16,0 35-16,0-35 16,0 36-16,-35-1 15,17 18-15,-35 18 16,35 17-16,-70 53 15,53-35-15,0 18 16,-1-18-16,19 17 0,-1-17 16,1 71-16,17-72 15,17-16-15,1 17 0,70 0 16,-53-36-16,89-17 16,-71 0-16,35-17 15,-35-19-15,0 1 16,-36 0-1,1-1-15,-18 19 16,-18-1-16,1 18 16,-36 18-16,35-18 15,1 35 1,-1 0-16,18 1 16,18-19-16,-1 1 0,18 0 15,1-18 1,-1 0-16,18 0 15,-35-18-15,-1 18 0,1-18 16,-1 1-16,-17-1 16,0 0-1,0 36-15,0 0 16,0-1-16,18 1 16,-18 0-1,35-1-15,-35-34 31,0-1-31,0 0 16,18 1 0,0-1-16,17 0 15,-17 1-15,34 17 16,-34 0-16,35 17 16,-35 1-16,17 35 15,-17-35-15,-1-1 16,-17 1-16,18 0 0,-18-1 0</inkml:trace>
  <inkml:trace contextRef="#ctx0" brushRef="#br0" timeOffset="158773.2095">23548 12823 0,'0'-17'15,"0"-1"-15,18 36 32,-18-1-32,17 36 15,1-17-15,-1-19 16,19 19-16,-19-36 15,1 17-15,17-34 16,-17-1-16,17-17 16,1-18-1,-19 35-15,1 0 16,-1 36-16,19 53 16,-19-18-16,-17 17 15,18 36-15,0-53 16,-18 0-16,0-18 15,0 0-15,-36 18 16,1-35-16,17-18 0,1 0 16,-18 0-16,-36-35 15,36-1-15,17 19 0,-17-19 16,17-34 0,18 35-16,0-1 0,0 1 15</inkml:trace>
  <inkml:trace contextRef="#ctx0" brushRef="#br0" timeOffset="159351.1784">24148 12841 0,'-18'0'15,"18"18"-15,-18 17 16,18-17-16,18 35 15,0-36-15,-1 1 16,36-18 0,-18 0-16,-17 0 0,0-18 15,-1 1-15,1-19 16,0 19-16,-18-1 16,0 0-16,0-17 0,0 0 15,0 17 1,0 36-1,17 17 1,1-35-16,0 18 16,-18-1-1,17-17-15,1 0 16,-18-17 0,0-1-1,0 0-15,18 18 31,-1-17-31,1 17 16,-1 17 0,-17 1 31,0 0-1,18-18-14,-18 17-32,-18-17 15</inkml:trace>
  <inkml:trace contextRef="#ctx0" brushRef="#br0" timeOffset="159640.4028">24271 12823 0,'0'-17'15,"-18"-1"1,1 18-16,-18 0 16,-1 18-1,19-18-15,-19 35 16,36-17-16,0-1 16,18 1-1</inkml:trace>
  <inkml:trace contextRef="#ctx0" brushRef="#br0" timeOffset="160007.9003">24448 12823 0,'0'18'0,"0"0"16,0 35-1,0 0-15,0-36 16,17 19-16,1-1 16,-1-35-16,1 17 15,35-34-15,-35-1 16,-1 1-16,19-54 16,-36 53-16,0-52 15,0 52-15,0-17 16,0 52 15,17 36-31,-17-17 16,18-1-16,-18-17 0,35 17 15,-17-17 1,-1-1-16,1-17 16,-18-17-16</inkml:trace>
  <inkml:trace contextRef="#ctx0" brushRef="#br0" timeOffset="160735.558">25753 12735 0,'-35'-35'16,"17"17"-16,-17 18 15,-1 18 1,19 17-16,-1-17 0,0 17 0,18 0 15,0 36 1,0-53-16,18 17 16,0-35-16,35-18 15,-18 1-15,35-72 16,-52 37-16,17-19 16,-17 18-16,17-88 15,-35 70-15,0 1 0,0 17 16,-17 0-16,-1 0 15,0 35-15,1 54 16,-1 52-16,0 71 16,18-89-16,18 18 15,17 36 1,36-18-16,-36-89 16,18 36-16,-35-53 15,35 0-15,-36-17 16,1-1-16,-18 0 15,18 1-15,-18-19 16,0 19-16,0-1 16,0 36-1,0 17 1,17 0-16,1-17 0,35 17 16,-18-17-16,18 0 15,-18-18-15,-17-18 16,0-17-16,-18 17 15,-18-53-15,-53 19 16,36 34-16,17 18 16,-17-18-16,17 18 15,1 36-15,17-19 16</inkml:trace>
  <inkml:trace contextRef="#ctx0" brushRef="#br0" timeOffset="161102.4834">27111 12771 0,'18'0'15,"-1"0"1,36 0-1,-18-18-15,36 0 16,-36 18-16,18-35 16,-53 17-16,0-17 15</inkml:trace>
  <inkml:trace contextRef="#ctx0" brushRef="#br0" timeOffset="161229.8113">27182 12418 0,'17'17'0,"18"89"16,-17-53-16,17 71 16,1-71-16,-19 17 15,1-35-15,-18 18 0</inkml:trace>
  <inkml:trace contextRef="#ctx0" brushRef="#br0" timeOffset="161330.7783">27428 12365 0,'0'-71'16</inkml:trace>
  <inkml:trace contextRef="#ctx0" brushRef="#br0" timeOffset="161602.7041">27428 12224 0,'0'0'0,"18"17"16,-18 19-16,0 17 0,18 0 0,-18 35 16,17-18-16,-17 89 15,18-88-15,0 70 16,-1-106-16,-17 18 15,18-35-15,0-1 0,-1-17 16,1-17 0,0-1-16,-1-17 15,1-1-15,-18 1 0,17-18 16,-17 35-16,18 1 16,-18-1-16,18 18 15,-18 35-15,0 1 16,17 17-1,1-18-15,17 0 16,-17-17-16,17 0 16,-17-18-16,-1 0 15,-17-18-15</inkml:trace>
  <inkml:trace contextRef="#ctx0" brushRef="#br0" timeOffset="161946.977">28011 12876 0,'0'18'15,"52"0"1,-34-1-16,53 1 16,-36 0-16,-17-18 0,17 17 15,-17-17-15,-36 0 16,0 0-16,-35 18 15,18-18-15,-36 18 16</inkml:trace>
  <inkml:trace contextRef="#ctx0" brushRef="#br0" timeOffset="162504.2086">29492 12735 0,'0'53'15,"18"18"1,35-18-16,-36-36 16,36 1-16,-17-18 15,-1-18-15,-17 1 16,17-36-16,0 0 16,-35 18-16,18 17 15,-18-17 1,0 52-16,0 36 15,0-35 1,0 17-16,35 0 16,-17-17-16,17 0 15,-17-18-15,17 0 16,-18-18-16,1 0 16,-18 1-16,18-36 15,-18 35-15,0-17 16,17 35-1,-17 18 1,18-18-16,0 35 16,-1-35-16,1 17 15,0 1-15,-1 0 16,1-18-16,0 0 16</inkml:trace>
  <inkml:trace contextRef="#ctx0" brushRef="#br0" timeOffset="162787.6917">30251 12682 0,'17'0'0,"19"0"15,-1-17-15,18-1 16,-18 18-16,36-35 16,-54 17-1,1 1-15,-18-1 16,0 0-16</inkml:trace>
  <inkml:trace contextRef="#ctx0" brushRef="#br0" timeOffset="162961.5785">30304 12453 0,'0'35'16,"17"1"-16,-17 17 0,36 35 16,-1 18-1,-18-54-15,19 19 16,-19-36-16,1 1 15,0-19-15,-1-34 16,-17-19 0,0 19-16</inkml:trace>
  <inkml:trace contextRef="#ctx0" brushRef="#br0" timeOffset="163009.3062">30533 12682 0,'0'-123'16,"0"246"-16,18-334 0,-18 140 0</inkml:trace>
  <inkml:trace contextRef="#ctx0" brushRef="#br0" timeOffset="163265.2261">30551 12206 0,'17'18'15,"1"17"-15,-1 53 16,-17-35-16,18 0 16,0 18-16,-18-18 0,17-1 15,1 54-15,0-70 16,-18-1-16,0 0 16,17-17-16,-17-36 31,18 0-16,-18 1-15,18-1 0,-1 18 16,-17 18 0,18-1-16,0 36 15,-18-35 1,17 0-16,18-1 0,-17 1 16,35-18-1</inkml:trace>
  <inkml:trace contextRef="#ctx0" brushRef="#br0" timeOffset="163494.084">30974 12753 0,'0'18'0,"0"34"16,0-34-16,18 35 16,17-35-1,-18-1-15,19-17 0,17 0 16,-36 0-1,19-35-15,-19 17 16,-17 1-16,-17-19 16,17 19-16,-18-1 15,0 18-15,-17-17 16,17 17-16</inkml:trace>
  <inkml:trace contextRef="#ctx0" brushRef="#br0" timeOffset="163763.2137">31291 12912 0,'0'17'15,"0"1"1,18-18-16,0 0 16,17 0-1,-17 0-15,17 0 16,-17-18-16,-1 18 15,1-17 1,-1 17 0,-17 17-1,0 1 1,18-18 0,0 0-1</inkml:trace>
  <inkml:trace contextRef="#ctx0" brushRef="#br0" timeOffset="163933.6507">31556 12788 0,'18'0'16,"17"18"-16,-17-18 16,-1 0-16,36 0 15,-18-18-15,-17 1 16,0 17-16,-1-18 0,1-35 15,-18 35-15</inkml:trace>
  <inkml:trace contextRef="#ctx0" brushRef="#br0" timeOffset="164060.8639">31768 12541 0,'0'0'0,"0"71"0,0-1 0,0 89 15,35-35 1,-35-71-16,18 35 15,-18-53-15,0-17 0</inkml:trace>
  <inkml:trace contextRef="#ctx0" brushRef="#br0" timeOffset="164907.1718">24112 13758 0,'18'18'15,"0"0"-15,-1-18 16,19 0 0,-1 0-16,-18 0 0,1-18 15,-18 0 1,18 1-16,-18-1 0,0-17 15,0 17-15,-18-17 16,18 17 0,-18 1-16,1-1 0,-1 18 15,18 18 1,-17 17 0,17-17-16,17 17 0,-17-18 15,53 36-15,-35-35 16,17 0-16,-17-1 15,17-17-15,18 18 0,-35-18 16,34 0 0,-34-18-16,0 18 0,17-17 15,-35-1-15,18 18 16,-1 18-16,1-1 16,0 36-1,-1-35-15,1 17 0,-1 0 16</inkml:trace>
  <inkml:trace contextRef="#ctx0" brushRef="#br0" timeOffset="165090.1929">24783 13705 0,'-18'0'0,"-70"89"31,53-54-31,17 0 0,18 18 16,18-35-16,34 17 16,-16-35-16</inkml:trace>
  <inkml:trace contextRef="#ctx0" brushRef="#br0" timeOffset="165447.0857">25065 13882 0,'0'123'16,"0"-52"-16,18-18 0,-1 53 15,1-36 1,-18-52-16,0-36 16,-18 1-1,1-36-15,-19-53 16,36 53-16,-17 0 0,17-88 15,17 0 1,1 88-16,17 18 16,0 17-16,36 0 15,-36 18-15,1 36 16,-36-1-16,0 0 0,-18 36 16,-17-54-16,-18 19 15,17-19 1,1-17-16,18 0 15,17-35-15,0 17 16,0-17-16</inkml:trace>
  <inkml:trace contextRef="#ctx0" brushRef="#br0" timeOffset="165595.8309">25418 13300 0,'17'35'16,"1"53"-1,-18-17-15,35 70 16,-35-71-16,35 72 16,-17-90-16,0 1 15</inkml:trace>
  <inkml:trace contextRef="#ctx0" brushRef="#br0" timeOffset="165768.1874">25700 13617 0,'0'18'15,"0"35"1,0-18-16,18 0 16,-18-17-16,17 0 15</inkml:trace>
  <inkml:trace contextRef="#ctx0" brushRef="#br0" timeOffset="166097.6757">25859 13723 0,'0'18'16,"0"17"-16,35 0 16,0-17-1,18 0 1,-35-18-16,-1 0 15,1-18-15,-18 0 16,0 1 0,0-1-16</inkml:trace>
  <inkml:trace contextRef="#ctx0" brushRef="#br0" timeOffset="166246.105">26123 13723 0,'0'35'16,"18"1"-1,-1-19 1,-17 1-16</inkml:trace>
  <inkml:trace contextRef="#ctx0" brushRef="#br0" timeOffset="166580.2259">26264 13617 0,'71'18'16,"-1"-18"-1,-17-18 1,-35 18-16,0-17 0,-1 17 16</inkml:trace>
  <inkml:trace contextRef="#ctx0" brushRef="#br0" timeOffset="166735.7147">26388 13511 0,'17'89'16,"1"-1"0,0-35-16,-1 35 15,1-53-15,0 18 16</inkml:trace>
  <inkml:trace contextRef="#ctx0" brushRef="#br0" timeOffset="167531.0963">27799 13476 0,'-53'-53'16,"18"0"0,-36 0-16,54 36 15,-36 34-15,53 1 16,-18 17-16,0 18 0,18 71 15,0-71-15,18 52 16,0-52-16,-1 18 16,1-53-1,-18 17-15,0-53 32,0-17-17,-18 17-15,18-35 16,0 36-16,18-19 0,0 19 15,34-1 1,-34 18-16,17 18 16,-17-1-16,0-17 0,17 18 15,-17 0-15,-1-1 32,-17 1-32,18 0 15,-1 17-15,-17-17 16,53-1-1,-35 1-15,17-18 16,1-18-16,-19 1 16,-17-1-16,0-35 15,-17 35-15,-19-17 16,1 17-16,17 1 0,-35 17 16,36 0-1,17 17-15</inkml:trace>
  <inkml:trace contextRef="#ctx0" brushRef="#br0" timeOffset="167726.7976">28187 13847 0,'-35'-36'15,"35"19"-15,-18-19 16,36 1-1,-1 0-15,36 17 0,-17 18 16,16 0 0,-16 0-16,17 35 15,-36-17-15</inkml:trace>
  <inkml:trace contextRef="#ctx0" brushRef="#br0" timeOffset="168093.0343">28540 13758 0,'17'18'31,"1"-18"-31,17 0 0,1 0 16,16 0-16,-16 0 16,-1 0-16,-17 0 15</inkml:trace>
  <inkml:trace contextRef="#ctx0" brushRef="#br0" timeOffset="168303.9391">28963 13353 0,'0'88'16,"0"-18"-16,0 54 15,0-54-15,0 1 0,18 17 16,-1-35-16,36-18 15</inkml:trace>
  <inkml:trace contextRef="#ctx0" brushRef="#br0" timeOffset="168816.2163">29192 13723 0,'-17'35'16,"17"-17"-16,0 35 15,0-35 1,17-1-16,19 18 16,-19-35-16,19 18 15,-19-18-15,1-18 16,-1 1-16,-17-18 16,0 17-16,0-17 15,0 17-15,-17-17 16,17 17-16,17 18 15,1 0 1,0 0-16,35 18 16,-18-18-16,18 0 15,-35 0 1,34 0-16,-34 0 16,-18 17-1,-18 1-15,1 0 16,17-1-16,-18 19 0,18-19 15,0 18 1,18 1-16,17-19 16,-17 1-16,35-18 15,-18-18-15,0 1 16,-35-1-16,0-17 16,0 17-16,-35-35 15,17 36-15,1-1 16,-1 0-16,0 1 0,1-1 15,-1 0-15</inkml:trace>
  <inkml:trace contextRef="#ctx0" brushRef="#br0" timeOffset="169178.0509">29827 14111 0,'18'106'0,"17"-35"16,-17-54-16,17 1 15,-35-36 1,0-52 0,-17 34-16,-1-34 15,0 34-15,18-16 16,0-54-16,18 53 15,0 0-15,17 0 16,-18 18-16,19 17 0,-1 18 0,18 0 16,-35 0-1,-1 18-15,-17-1 16,-53 19-16,36-1 16,-54-17-16,53-1 15,-17-17 1,35 18-16,0-36 15,18 18-15</inkml:trace>
  <inkml:trace contextRef="#ctx0" brushRef="#br0" timeOffset="169434.1713">30374 13247 0,'53'35'16,"-18"-17"-16,-17-1 0,17 1 15,18 35 1,-53-35-16,0-1 16,-17 1-16,-19 35 15,1-18-15,17-17 0,1 17 16,17-17-16,-18-18 15,18 17-15</inkml:trace>
  <inkml:trace contextRef="#ctx0" brushRef="#br0" timeOffset="169555.9829">30639 13970 0,'-18'0'0</inkml:trace>
  <inkml:trace contextRef="#ctx0" brushRef="#br0" timeOffset="170750.5961">30357 13300 0,'17'0'0,"-17"-18"16,-17 18 46,-36 0-46,35 0 0,-17 0-16,-36 0 0,36 18 15,17-18-15,-17 17 0,35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9:18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19579 7885 0,'0'0'0,"18"0"47,17 17-32,-17-17-15,17 0 16,0 0-16,1 0 0,16 0 0,-16 0 16,17 0-16,0 0 15,-18-17-15,18 17 16</inkml:trace>
  <inkml:trace contextRef="#ctx0" brushRef="#br0" timeOffset="158.7662">19667 8061 0,'18'18'15,"0"-18"-15,52 0 16,-35 0-16,18 0 16,-17 0-16,-1-18 0,0 18 15,1 0-15</inkml:trace>
  <inkml:trace contextRef="#ctx0" brushRef="#br0" timeOffset="1222.3935">20796 7602 0,'18'-17'16,"-18"-1"-1,0 36 17,18 123-17,-18-71-15,0 1 16,-18 17-16,18 0 0,-53 142 16,35-142-1,18-53-15,0 18 16,0-71 15,0-17-15,18-106-16,-18 35 15,0 36 1,0-1-16,18 1 0,-18-19 16,17 1-16,1 18 0,0-19 15,52-69 1,-35 105-1,-17 35-15,0 18 0,-1 0 16,1 0-16,0 0 0,17 18 16,-18 17-16,54 106 15,-36-17 1,-35-54-16,18 36 16,0-18-16,-18 0 0,17 1 0,1 52 15,0-88 1,-1-18-16,-17 0 0,18 0 15,-18-17-15,0 0 0,0-1 16,0-34 0,-18-1-1</inkml:trace>
  <inkml:trace contextRef="#ctx0" brushRef="#br0" timeOffset="1370.0577">20814 8079 0,'106'17'16,"-36"1"0,54-18-16,-1 0 15,-87 0-15,-1 0 16</inkml:trace>
  <inkml:trace contextRef="#ctx0" brushRef="#br0" timeOffset="4754.6965">20549 9155 0,'-17'35'31,"17"88"-16,-18-87 1,18 122 0,35-69-1,-17-72-15,0 1 0,17-18 16,-17 0-16,17-18 16</inkml:trace>
  <inkml:trace contextRef="#ctx0" brushRef="#br0" timeOffset="5100.8971">20761 9172 0,'53'-17'16,"-35"17"-16,17 0 15,-18 0-15,19 0 0,-19 17 16,19 19-1,-36-19-15,0 18 16,0-17-16,0 0 16,0 35-1,17-36 1,1 1-16,0 0 0,-1-1 16,18 18-16,-35 1 15,0-19 1,-17 1-16,-1 0 15,1-1-15,-19-17 0,19 18 16,-1-18-16,0 18 0,1-18 16</inkml:trace>
  <inkml:trace contextRef="#ctx0" brushRef="#br0" timeOffset="5273.4912">21255 9543 0,'0'17'16,"-35"36"-1,17-35-15,0 17 16,-17-17 0</inkml:trace>
  <inkml:trace contextRef="#ctx0" brushRef="#br0" timeOffset="5585.1146">21484 9208 0,'-17'17'16,"17"1"0,0-1-16,0 1 0,0 0 15,17-1-15,1 19 16,52 17 0,-17-36-1,-35-17-15,17 18 0,-17-18 16,17 0-16,18-18 15,-35 1 1,-18-1-16,-18 18 16</inkml:trace>
  <inkml:trace contextRef="#ctx0" brushRef="#br0" timeOffset="5751.9086">21731 9313 0,'0'53'0,"0"-17"16,0-1 0,0 0-16,0-17 0,0-1 0,18 1 15,-1 35 1</inkml:trace>
  <inkml:trace contextRef="#ctx0" brushRef="#br0" timeOffset="5988.8607">21908 9013 0,'17'18'0,"18"0"15,36 52 1,-36-34-16,1 17 0,-1-1 15,-18 1-15,36 53 16,-53-35-16,0-18 0,0 0 16,0-18-16,-17 18 0,-1-18 15,-17 18-15,0-18 16</inkml:trace>
  <inkml:trace contextRef="#ctx0" brushRef="#br0" timeOffset="11648.1104">15628 6897 0,'0'35'16,"18"0"-16,-18 1 16,0 17-16,17-1 15,-17 1-15,18 18 0,17 211 16,-35-70 0,0-89-16,0-17 15,0 18-15,0-1 16,0-17-16,0 17 0,0-17 15,-17 229 1,-1-229-16,0 0 0,18-18 16,-35 142-1,35-160-15,0-17 0,0-18 16,0 1-16,0 16 16,0-34-1</inkml:trace>
  <inkml:trace contextRef="#ctx0" brushRef="#br0" timeOffset="11869.0006">15505 9613 0,'53'71'16,"-36"-54"-1,54 19-15,-36-36 16,106 0 0,-35-71-1,-88 36-15,-1 17 0,-17-17 16</inkml:trace>
  <inkml:trace contextRef="#ctx0" brushRef="#br0" timeOffset="12477.8108">12559 6862 0,'0'0'0,"0"17"0,0 18 16,0 1-16,0 17 0,0 17 16,18 18-16,-18 18 0,0 0 15,17 35-15,-17 0 16,0 0-16,0 18 0,-17-18 16,17 0-16,-18-17 0,0 17 15,18-18-15,-17 1 0,17 105 16,0-141-16,0 1 15,0-1-15,0-18 0,17-17 16,-17 0-16,18-18 16,-18-52-1</inkml:trace>
  <inkml:trace contextRef="#ctx0" brushRef="#br0" timeOffset="12691.9291">12383 9172 0,'35'106'16,"-18"-53"-1,1 35-15,0-53 0,-1 1 16,19-19-16,17 1 16,-18-18-16,0-18 15,0-17-15,-17 17 0,17-17 16,-17 0-16,0 0 0,-1-36 15,-17 36-15</inkml:trace>
  <inkml:trace contextRef="#ctx0" brushRef="#br0" timeOffset="13431.0389">8326 6809 0,'0'17'16,"17"89"-1,-17-53-15,18 35 16,-18-17-16,0 35 0,0 17 0,-18 283 31,1-265-31,17 0 0,-18 18 16,0-1-16,1 142 15,-1-176-15,18-1 16,0-17-16,0 0 0,0 35 16,0-35-1,18-88-15,-18-1 16,0-52-1</inkml:trace>
  <inkml:trace contextRef="#ctx0" brushRef="#br0" timeOffset="13676.2173">8026 8978 0,'0'88'0,"17"-17"16,54 52 0,-36-52-16,0 0 0,36 17 15,0-53 1,-36-17-16,0-18 0,0-18 16,1 0-16,-19 1 0,19-36 15,-1 18-15,-17-18 16,17 0-16,-18 0 0,1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5:22.9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15840 0,'-18'0'31,"0"0"16,1 0-31,17 17-1,-18-17 1,18 18 0,18-18 109,-1 0-110,1 0 1,17 0 0,-17 0-16,17-18 0,-17 18 15,17 0-15,1 0 16,-19 0-16,18 0 15,1 18-15,-1-18 16,0 18-16,-17-18 16,0 0-16,-1 0 0,18 0 15,1 0 1,-19 0-16,19 0 0,-1 0 16,-17 17-16,-1-17 15,18 0-15,-17 0 16,17 0-16,-17 0 0,17 0 15,1-17-15,17 17 16,-36 0-16,18 0 16,1 0-16,-19 0 0,36 0 15,-35 0 1,17 0-16,0-18 0,1 18 16,-19 0-16,19 0 0,17 0 15,-36 0-15,36 0 16,-18 18-1,-17-18-15,35 0 16,-18 17-16,1-17 0,-1 0 16,18 0-16,-18 0 15,18 0 1,-35-17-16,17 17 0,0 0 16,0 0-16,36-18 15,-36 18-15,0 0 0,-17 0 16,17 0-16,-17 0 15,17 18-15,-17-18 0,17 0 0,-17 0 16,17 0-16,18 0 16,-35 0-16,17 0 15,-17 0-15,35-18 16,-1 18 0,-34 0-16,17 0 15,1-18-15,-1 18 16,0 0-16,0 0 15,1 0-15,-19 0 0,36-17 16,0 17 0,-35 0-16,0 0 0,34 0 15,-34 0 1,0 0-16,35 0 16,-36 0-16,1 0 0,0 0 15,-1 0-15,36 0 16,-35 0-16,17 0 0,-17 0 15,17 0-15,18-18 16,-18 18-16,-17 0 16,-1 0-16,54 0 15,-53 18-15,17-18 16,-17 0-16,34 17 16,-16 1-16,-19-18 0,36 18 15,-17-1-15,16-17 0,37 18 16,-54-18-1,18 0-15,53-18 16,-53 18-16,35 0 16,-53-17-16,18-1 15,-35 18-15,35 0 16,-36 0-16,1 0 16,-1 0-16,1 0 15,-36 0 1,1 0-1</inkml:trace>
  <inkml:trace contextRef="#ctx0" brushRef="#br0" timeOffset="5253.3781">25083 6950 0,'0'0'0,"0"-18"0,17 36 63,-17 35-47,0-18-1,0 18-15,18 17 0,-18 1 16,0 17-16,17 0 0,-17 36 15,18 105-15,0-105 16,-18-19-16,17 1 0,1-18 16,-18 18-16,0-18 0,18-17 15,-18 88 1,0-106-16,0 17 0,0-17 16,0-18-16,0 18 0,0-17 15,0-19-15,0 1 0,0 0 16,-18-18-16,0 0 15</inkml:trace>
  <inkml:trace contextRef="#ctx0" brushRef="#br0" timeOffset="5641.5679">24888 8449 0,'18'71'0,"0"-36"15,-1 18-15,19 35 16,-19-35-16,36 123 15,-17-70 1,-19-53-16,1-18 16,-1 1-16,1-19 0,0 1 15,-1-18-15,1 18 0,17-18 16,1-18 0,-19-17-16,36 17 0,-18-35 0,18 0 15,-17 0-15,16 18 16,1-36-16,-35 54 15,0-1-15,-18 0 0</inkml:trace>
  <inkml:trace contextRef="#ctx0" brushRef="#br0" timeOffset="6861.2821">25894 7514 0,'-18'0'31,"18"18"0,-17-1-31,17 1 0,-18 17 16,18 1-16,0 17 0,0-18 16,18 18-16,-1-18 15,19 0-15,16 18 16,-16-35-16,-1 0 0,18-18 15,-18 0-15,-17 0 0,17 0 16,-17-18-16,-1-17 0,1-36 16,-18-17-1,-18 35-15,1 18 16,-19-18-16,1 17 0,-18 1 16,-17 0-16,34 35 15,1 18-15,-18-1 0,18 18 16</inkml:trace>
  <inkml:trace contextRef="#ctx0" brushRef="#br0" timeOffset="9672.8242">25224 10301 0,'-18'0'16,"36"0"15,17 0-31,124-18 15,-71 18 1,0-17-16,36 17 16,352-18-1,-282 18-15,17 0 0,389 0 16,-388 18 0,-36-18-16,18 17 15,-17-17-15,-1 0 0,-17 18 16,0-18-16,105-18 15,-158 18-15,0 0 0,-36-17 16,1-1 0,-89 18-16,1-17 15</inkml:trace>
  <inkml:trace contextRef="#ctx0" brushRef="#br0" timeOffset="9953.3684">28452 10037 0,'0'0'0,"35"0"0,18 17 15,0 1-15,17-18 0,1 17 16,70 36-16,0-17 16,-88-19-16,0 19 15,0-19-15,-18 1 0,18 35 31,-88-36-31,-71 19 16,18-19-16,17 1 16,-211 35-1,123-18 1,124-35-16,0 18 16</inkml:trace>
  <inkml:trace contextRef="#ctx0" brushRef="#br0" timeOffset="10489.5857">27023 9402 0,'17'35'15,"1"-18"-15,-18 19 16,18-1-16,-18 71 16,17 0-1,1-36-15,-18-17 16,0 0-16</inkml:trace>
  <inkml:trace contextRef="#ctx0" brushRef="#br0" timeOffset="18752.348">13035 17286 0,'18'0'31,"-18"-18"-15,17 18 0,1 0-16,0 0 15,-1 0-15,1 0 16,0 0-1,-1 0-15,1 0 16,0 0-16,-1 0 16,18 18-1,1-18-15,17 0 0,-36 0 16,1 0-16,52 0 16,-17 0-1,-17 0-15,-1 0 0,0 0 16,18 0-16,-18 0 15,36 0-15,-36 0 16,1 0-16,34 0 16,-17 0-16,18 0 15,-36 18-15,35-18 16,-34 0-16,34 0 16,-34 0-16,16 0 15,19 0 1,0 0-16,-19 0 15,-16 0-15,52 0 16,0 0-16,-35 0 16,18 0-16,-18 0 15,-18 0-15,53 0 16,-53 0-16,1 0 0,52 0 16,-35 0-1,-18 0-15,53 0 16,-53 0-16,54 0 15,-54 0-15,53 0 16,-53 0-16,36 0 16,-36 0-16,18 0 15,18 0-15,-1 0 16,-35 0-16,1 0 16,52 0-1,-35 0-15,35 0 0,-35 0 16,0 0-16,-18 0 15,71 17-15,-71-17 16,71 0-16,-53 0 16,53 0-16,-53 0 15,70 0 1,-70 0-16,53 0 16,-35-17-16,34 17 15,-52 0-15,53 0 16,-35 0-16,35 0 15,-36 0-15,-17 0 0,70-18 16,-52 18 0,53 0-16,-72 0 15,1 0-15,18 0 0,35 0 16,-36 0-16,36 0 16,-35 0-16,52 0 15,-70 0-15,88 0 16,-70 0-1,-1 0-15,54 0 16,17 0 0,-71 0-16,72-18 15,-72 18-15,1 0 0,70 0 16,18-17 0,-89 17-16,1 0 0,87 0 15,-87 0-15,-1-18 16,72 18-16,-72 0 15,1 0-15,70 0 16,-71 0-16,1 0 0,70 0 16,-70-17-1,-1 17-15,1 0 0,70 0 16,-71 0-16,54 0 16,-54 0-16,72 0 15,-72 0 1,71 0-16,-88 0 0,88 0 15,-88 0 1,71 0-16,-54 0 16,54 0-16,-71 0 15,70 0 1,-70 0-16,0 0 0,70 17 16,18-17-1,-70 18-15,-18-18 0,17 0 16,72 17-16,-72-17 15,89 18 1,-71-18-16,0 18 0,124-18 16,-124 0-16,124 17 15,-124-17-15,88 18 16,-87-18-16,34 0 16,-70 0-16,-18 0 15,18 0 1,-35 0-16,-53 0 15</inkml:trace>
  <inkml:trace contextRef="#ctx0" brushRef="#br0" timeOffset="21561.558">13300 17515 0,'0'18'31,"0"17"-15,0 1-16,0-1 15,0 18-15,0-18 0,0 71 16,0-53 0,0 0-16,-18 53 15,18-18 1,0-53-16,0 36 15,0-36-15,0-17 0,18 34 16,-18-34 0,0 0-16,0-36 15</inkml:trace>
  <inkml:trace contextRef="#ctx0" brushRef="#br0" timeOffset="21988.9029">13035 17886 0,'18'-18'32,"-1"18"-17,1-17 1,-18-1-16,35 0 16,-17 1-16,0-19 15,17 19-15,-17-19 0,17-16 16,-18 16-16,19-34 15,-19 34-15,-17 19 16,18-1-16,-18 1 16,18 17-1,-18 17-15,17 1 16,19 17 0,-19 36-16,18-54 15,-17 19-15,0-19 0,-1 1 16</inkml:trace>
  <inkml:trace contextRef="#ctx0" brushRef="#br0" timeOffset="41947.1825">16404 15893 0,'-17'17'15,"17"-34"17,17 17-17,18-36 1,-17 1-16,70-35 16,-52 34-16,16-17 0,1 18 15,0-18-15,88-53 16,-88 71-16,36-53 15,-54 53-15,0 17 16,18-35-16,-35 35 16,17 1-16,-35-1 15,-18 18 1,1 0-16</inkml:trace>
  <inkml:trace contextRef="#ctx0" brushRef="#br0" timeOffset="42363.3818">16369 15487 0,'0'0'0,"0"-18"0,18 18 16,-18 18 15,-18 35-15,18 0-16,-18 0 0,1 53 15,17-54-15,-18-16 16,18-1-16,0 0 16,0 1-16,18-19 0,-1 18 15,19-35-15,-1 0 16,35-35-16,36 0 16,-53 0-16,0 17 15,-18-17-15,36-1 16</inkml:trace>
  <inkml:trace contextRef="#ctx0" brushRef="#br0" timeOffset="48822.2931">16598 16916 0,'-17'0'16,"-1"17"0,18-34 15,35-1-15,-17 0-1,-1-17-15,36-35 16,0 17-16,0 0 0,0-18 15,35 1-15,71-71 16,-71 52-16,18 19 0,-18-1 16,-17 18-16,35-17 15,-71 52-15,0 18 0,-35 18 32,-35 52-17,0-34-15,-1 17 0,-52 52 16,35-52-16,18 18 0,-53 88 15,53-89 1,17-17-16,0 53 16,18-71-16,36-17 15,-19-18-15,18 0 16,-17-18-16,17 1 0,1-1 0,34-53 16,1-17-1,-18 53-15,-18-18 16,18 18-16,53-54 15,-53 37-15,17 16 0,-17 19 16,0-19-16,18 19 16,-54 17-16,-17 17 15,0 1-15,-17 17 0,-36 53 16,-18 1 0,53-19-16,-17-17 15,18 0-15,-19 0 0,19 0 0,-1-18 16,18-17-16,18 17 15,17-35 1,-17 0-16,70-53 16,-35 0-16,105-53 15,-87 36-15,123-54 16,-106 54-16,0 17 16,-17 0-16,0 18 0,-19 17 15,-16 0-15,17 18 16,-53 18-16,0 0 0,-18-1 15,0 36-15,-35 35 16,18-35-16,0 0 16,0 18-16,17-18 0,0 35 15,18-70-15,0 17 16,0 0-16,18-17 16,17-18-16,-17 0 15,35-35-15,-18-1 16,36-17-1,-18 18-15,17-53 16,-17 53-16,-18-1 0,71-17 16,-53 18-16,-18 0 15,36 0-15,-53 35 16,-18 17 0,-36 54-16,-34 17 15,34-53-15,1 18 16,17 0-16,1-18 0,17 36 15,17-53-15,1-1 16,17-17 0,1 0-16,-1-17 0,18-19 15,0 1-15,0 0 0,17-1 16,1-17-16,-1 18 0,-17-18 16,88-53-16,-88 54 15,36-19 1,-54 53-16,-18 18 15,-17 18-15,-52 53 16,16-36-16,-34 88 16,34-70-16,1 71 15,17-71-15,36 17 16,0-52-16,35-1 16,-36-17-16,36-17 0,35-36 15,36-35 1,-71 52-16,17-17 15,-17 1-15,53-54 16,-53 70-16,-18-16 16,1-1-16,-1 35 0,-17-17 15,-18 70 1,-18 0-16,-35 53 16,18-35-16,-1 0 0,-34 88 15,52-88 1,1 0-16,17 35 15,0-70-15,35 0 16,-18-18-16,19 0 0,-1-36 16,71-34-16,-36 17 15,36-53 1,-53 36-16,18 17 0,-18-18 16,0 1-16,88-72 15,-106 107-15,0 35 16,-35 18-1,-53 70-15,18-17 16,0-19-16,-36 90 16,36-90-16,0 19 15,17-18-15,18-18 0,0 36 16,18-54-16,17-17 16,0 0-1,0-17-15,54-71 16,-19 35-16,54-53 15,-71 53-15,0 0 0,17 0 16,36-35-16,-71 53 16,18-1-16,-35 36 15,-36 18 1,-52 53 0,17-19-16,17 1 0,1 0 15,0 0-15,0 18 16,35-36-16,0-17 0,17-18 15,18 0-15,36 0 16,-18-18-16,-18 0 0,36-17 16,-18 0-16,70-36 15,-52 36-15,-1 0 16,54-36-16,-54 36 16,36-36-1,-88 71-15,17 0 16,-53 36-16,-35 34 15,1-17-15,16 0 16,19 0-16,-1 0 0,0 0 16,54 35-1,-19-53-15,71 1 16,-52-36-16,17 0 0,0 0 0,17 0 16,71-71-1,-53 36-15,1-1 0,-19-17 16,18 1-16,71-54 15,-88 53-15,-1 0 0,-17 18 16,-18-1-16,-17 19 0,-36 34 16,-17 19-1,-71 52-15,71-35 16,-18 0-16,0 17 0,-17 71 16,34-70-16,36 35 15,0-71 1,18-17-16,17-1 15,1-34-15,17-1 0,70-53 16,-52 19-16,-1 16 16,36-52-1,-18 0-15,-53 53 16,1 17-16,-36 0 0,17 18 16,-34 36-1,-1-19-15,-35 71 16,35-52-16,1-1 0,-1 0 15,18-17-15,35 0 16,1-18 0,-1 0-16,0-18 0,18 0 0,-17 1 15,-1-1-15,53-17 16</inkml:trace>
  <inkml:trace contextRef="#ctx0" brushRef="#br0" timeOffset="95119.1521">13794 17745 0,'-18'0'15,"18"17"-15,0 1 16,-18 17-16,18 1 16,0-1-16,0 71 15,0-71-15,0 18 0,36 35 16,-19-53 0,-17 1-16,53 17 15,-18-36 1,-17-17-16,17-17 0</inkml:trace>
  <inkml:trace contextRef="#ctx0" brushRef="#br0" timeOffset="95486.2423">14023 17709 0,'18'-17'15,"34"-1"1,-16 18-16,-19 0 0,1 0 16,-18 35-1,0 1-15,-18-1 0,1 18 16,17 0 0,17-18-1,36 0 1,36-17-1,-72 0-15,1-1 16,17 19-16,-35-19 16,0 36-16,-18-35 15,-34 17-15,16-17 16,1 17-16,0-17 0,-1-1 16,1 1-16,17-18 15,18-18 1</inkml:trace>
  <inkml:trace contextRef="#ctx0" brushRef="#br0" timeOffset="95747.4654">14658 18115 0,'-18'18'15,"18"-1"-15,-35 19 16,35-19-16,-18 1 16,18 0-16,0-1 15,-17 1-15,17 17 16</inkml:trace>
  <inkml:trace contextRef="#ctx0" brushRef="#br0" timeOffset="96030.8557">14905 17833 0,'-18'0'0,"1"0"16,-1 18-16,0 17 16,18-18-16,0 1 15,0 17-15,18-17 16,0 0-16,-1-1 0,19-17 16,16 18-1,-16-18-15,17 0 0,-36 0 16,19-18-16,34 18 15,-52 0-15,-1 0 0,1-17 16</inkml:trace>
  <inkml:trace contextRef="#ctx0" brushRef="#br0" timeOffset="96202.2681">15117 17903 0,'0'36'16,"-18"52"-16,18-53 16,0 18-16,0-35 15,35 35 1,-17-36-16</inkml:trace>
  <inkml:trace contextRef="#ctx0" brushRef="#br0" timeOffset="96798.6149">15434 17604 0,'0'-18'15,"18"18"1,-1 18-16,19 17 16,-1 0-16,0 0 0,0 18 15,1 0-15,17 71 16,-36-54-16,-17-17 0,0 0 15,0 0-15,-35 18 16,17-36-16,-17-17 16,17 17-16,-34-18 0,16-17 15</inkml:trace>
  <inkml:trace contextRef="#ctx0" brushRef="#br0" timeOffset="98032.1347">17674 17551 0,'-17'17'32,"-1"19"-17,0-1-15,-52 35 16,17-17-16,-35 71 16,17-54-16,18 1 15,0-18-15,0 0 0,18 0 16,0 0-16,-18 17 15,53-52-15,0-1 0,0 1 16</inkml:trace>
  <inkml:trace contextRef="#ctx0" brushRef="#br0" timeOffset="99126.4764">19209 17586 0,'0'-18'16,"-18"18"-16,0-17 15,1 17-15,-1 17 0,-17 1 16,17 17-16,1 1 0,-36 69 16,35-52-1,0 18-15,18 70 16,0-88-16,18 17 0,17 19 16,36-36-1,-53-36-15,17 1 0,0-18 16,18 0-16</inkml:trace>
  <inkml:trace contextRef="#ctx0" brushRef="#br0" timeOffset="99890.6674">19632 17692 0,'18'35'15,"-18"0"-15,17 1 0,1 52 16,-18-53-16,18 18 16,-18-18-16,0 1 0,0-1 15,17 0-15,-17 0 16,0 1-16,18-19 15,0-17-15</inkml:trace>
  <inkml:trace contextRef="#ctx0" brushRef="#br0" timeOffset="100107.0451">20055 18080 0,'-17'53'15,"-1"0"1,1-18 0,17-17-16,0-1 15,0 1 1</inkml:trace>
  <inkml:trace contextRef="#ctx0" brushRef="#br0" timeOffset="100335.3812">20479 17657 0,'-36'35'16,"1"35"-1,18-52-15,17 53 16,0-54-16,17 18 0,18-17 16,36 0-1,-18-18-15,0 0 0,35-18 16,-53 0-16,1 18 16,-19 0-16</inkml:trace>
  <inkml:trace contextRef="#ctx0" brushRef="#br0" timeOffset="100541.4617">20673 17798 0,'0'35'0,"0"35"15,0-34-15,0-1 0,0 0 16,0 1-16,17-19 15,1 36-15,0-35 16,-1 17-16,1-35 16,0 0-16</inkml:trace>
  <inkml:trace contextRef="#ctx0" brushRef="#br0" timeOffset="100736.0927">20990 17427 0,'71'53'15,"-18"35"1,-18-35-16,18 53 16,-35 18-16,-1-36 0,-34-18 15,-1 19-15,0-19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6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6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5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2">5080 10389 0,'0'71'0,"0"52"16,0-70-16,18 53 15,-1-53-15,19 0 16,-36-18-16,17-17 15</inkml:trace>
  <inkml:trace contextRef="#ctx0" brushRef="#br0" timeOffset="137272.8817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1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7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8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9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9">24359 1270 0,'18'18'15,"-18"-1"-15,0 1 16,0 35-16,0-36 16,0 19-16,-35-1 15,17 0-15,-35 1 16,35-19-16,1 1 16</inkml:trace>
  <inkml:trace contextRef="#ctx0" brushRef="#br3" timeOffset="664262.5842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2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59">11324 2875 0,'18'0'15,"-1"0"-15,36 18 16,-17-18-16,52 0 16,-53-18-16,53 1 15,-52 17-15,-1-18 16</inkml:trace>
  <inkml:trace contextRef="#ctx0" brushRef="#br0" timeOffset="1240.1015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2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2">11977 3193 0,'17'-18'16,"-17"0"-1,0 54 1,0-1-16,-17 18 0,-1 70 16,1-17-1,17-53-15,0-18 16,0 18-16,35-35 16,-18-18-16,1-18 15</inkml:trace>
  <inkml:trace contextRef="#ctx0" brushRef="#br0" timeOffset="3219.0349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01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6">11906 4128 0,'0'17'32,"0"36"-32,0 0 15,0 35-15,0-35 16,0 0-16,0 0 16,0 0-16,18-18 0,0 18 15,-1-35-15,1-18 16</inkml:trace>
  <inkml:trace contextRef="#ctx0" brushRef="#br0" timeOffset="4348.9121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6">12629 4216 0,'-35'53'16,"35"17"-1,0-17-15,53-18 16,-18-17-16,36 0 16,-18-18-1,-36-18-15,1 18 0,17-53 16,-35 18-1,0 17-15,-17-17 0,-19 0 16,-16-1 0,16 19-16,19 17 15,-36-18-15,17 18 16,19 18-16</inkml:trace>
  <inkml:trace contextRef="#ctx0" brushRef="#br0" timeOffset="5138.5363">11765 5274 0,'0'53'15,"0"0"-15,0 0 16,0 106 0,0-107-16,0-16 15,35 34-15,-17-52 16,0 0-16,-1-18 0</inkml:trace>
  <inkml:trace contextRef="#ctx0" brushRef="#br0" timeOffset="5411.5801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7">11924 6332 0,'0'18'16,"0"0"-1,0 35-15,0-1 16,18-16-16,-18 17 0,0 0 16,17 35-1,1-18-15,-1-52 0,19-18 16</inkml:trace>
  <inkml:trace contextRef="#ctx0" brushRef="#br0" timeOffset="6367.7289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4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41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6">4904 12012 0,'17'0'0,"-17"18"31,0 17-31,-17-17 16,-1 35-16,0-36 15,1 18 1,17-17-16,-18 0 16</inkml:trace>
  <inkml:trace contextRef="#ctx0" brushRef="#br0" timeOffset="77406.767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1">12277 11659 0,'0'-17'16,"17"17"-1,-17 17 17,0 19-17,0-19-15,0 19 0,0 16 16,0-16-16,0-1 0,0-17 16,0 35-1,0-36-15,0 1 0,18-18 0,0 17 16</inkml:trace>
  <inkml:trace contextRef="#ctx0" brushRef="#br0" timeOffset="90525.6257">12559 11924 0,'0'35'0,"-18"-17"16,1-1-1,17 1-15,-18 0 16,18-1-16,0 1 16</inkml:trace>
  <inkml:trace contextRef="#ctx0" brushRef="#br0" timeOffset="90964.6157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9">13229 11501 0,'0'17'31,"35"18"-15,-35-17-16,18 17 0,17 36 15,-17-36-15,17 36 16,-17-18 0,0 0-16,-18 52 15,0-69-15,0 17 0,-18 35 16,0-53-16,-17-17 16</inkml:trace>
  <inkml:trace contextRef="#ctx0" brushRef="#br0" timeOffset="96460.2874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9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3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1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9">16475 11959 0,'-18'53'16,"-17"0"0,17-18-16,18 1 15,0-19-15,18-17 16</inkml:trace>
  <inkml:trace contextRef="#ctx0" brushRef="#br0" timeOffset="99798.0203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4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7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4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3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04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04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01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4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1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84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1">7620 11695 0,'18'0'15,"-1"17"1,-17 1-16,18 0 15,-18 17-15,0-18 16,0 36-16,-18-35 16,-17 35-16,17-35 15,1-18-15</inkml:trace>
  <inkml:trace contextRef="#ctx0" brushRef="#br0" timeOffset="114566.6412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1">6914 11483 0,'-17'18'16,"17"-1"-16,0 1 16,-18 35-16,18 0 15,18 53-15,-1-36 16,19 1-16,-1-1 15,0-17-15,18 0 0,18-18 16,-1-17-16</inkml:trace>
  <inkml:trace contextRef="#ctx0" brushRef="#br0" timeOffset="115049.6153">8431 11501 0,'36'105'16,"-19"-52"-16,-17 0 0,18 53 16,-36-53-16,1 0 15,-1 0-15,-17 0 0,-1 0 16</inkml:trace>
  <inkml:trace contextRef="#ctx0" brushRef="#br0" timeOffset="115790.3326">19297 11606 0,'-18'18'0,"1"17"16,17 18-16,0 0 16,0 18-1,17-36-15,19 36 16,-19-36-16,1-18 0,17 19 16,0-36-16,-17 0 15,0-18-15</inkml:trace>
  <inkml:trace contextRef="#ctx0" brushRef="#br0" timeOffset="116023.6123">19562 11712 0,'35'0'16,"-18"0"-16,19 18 15,-36 0-15,17 17 16,-17 18-1,0-36-15,-17 36 0,-1-17 16,18-19-16,0 1 0,0-1 16,0 1-1,18 0 1,17-18-16,-17 0 16,-1 0-16</inkml:trace>
  <inkml:trace contextRef="#ctx0" brushRef="#br0" timeOffset="116177.9754">19861 11994 0,'0'18'16,"-17"-18"-16,17 18 0,-18 35 16,0-36-16,1 1 15,17 0-15</inkml:trace>
  <inkml:trace contextRef="#ctx0" brushRef="#br0" timeOffset="116507.2764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5">20302 11483 0,'53'53'16,"-17"-18"-16,34 36 15,-35-36-15,1 0 16,-1 53-16,-35-52 15,0 70-15,-18-54 16,-52 54-16,17-53 16,-35 18-1,52-36-15,1 0 16</inkml:trace>
  <inkml:trace contextRef="#ctx0" brushRef="#br0" timeOffset="125866.7602">24606 8308 0,'18'-18'16,"-18"1"-1,0-1-15,0 36 32,0 17-17,0-17-15,0 17 16,0 18-16,0-18 0,-18 71 16,18-53-1,18 35-15,-18-53 16,0 1-16,0 16 15,0-34-15,0 0 0,0-1 16,0 1 0,-18-18-16,1 18 15</inkml:trace>
  <inkml:trace contextRef="#ctx0" brushRef="#br0" timeOffset="126126.7046">24324 8696 0,'0'18'15,"35"35"1,1-1-16,-36-16 16,35-1-16,0 18 15,-17-53 1,-1 18-16,19-18 15,-19 0-15,36-18 16,-35-17-16,17 17 16,0-17-16,1-1 0,17-16 15,-36 34-15,1 0 16</inkml:trace>
  <inkml:trace contextRef="#ctx0" brushRef="#br0" timeOffset="127274.7249">27481 8290 0,'0'36'15,"0"-19"-15,0 71 16,0-52-16,0 70 15,0-54-15,0 37 16,-17-54-16,17 18 16,0-18-16,0-17 15,-18-18 1,0 0-16,1-18 16</inkml:trace>
  <inkml:trace contextRef="#ctx0" brushRef="#br0" timeOffset="127512.2273">27252 8767 0,'0'35'16,"18"0"0,-18-17-16,35 35 15,0-18-15,1-17 16,-19-1-16,18-34 15,18-19 1,-35 1-16,17-18 16,-17 18-16,0 0 15,-1-1-15,1 19 16,0-1-16</inkml:trace>
  <inkml:trace contextRef="#ctx0" brushRef="#br0" timeOffset="128242.8265">30551 8220 0,'0'-18'0,"0"36"31,17 17-15,-17-17-16,0 17 16,0 0-16,0 71 15,0-53-15,0 53 16,0-53-16,0-18 0,18 18 15,-18-35-15,0-1 16,-18-17 0,1-17-1</inkml:trace>
  <inkml:trace contextRef="#ctx0" brushRef="#br0" timeOffset="128495.8298">30392 8573 0,'0'52'15,"17"-16"-15,1 34 16,-18-34-16,18-19 0,17 54 16,-17-54-16,17 1 15,0 0-15,18-36 16,-18 18-16,-17-18 15,17-17-15,18 0 16,-17 0-16,16-18 16,-34 17-16,0 19 15,-1-1-15</inkml:trace>
  <inkml:trace contextRef="#ctx0" brushRef="#br0" timeOffset="137868.6754">9419 9772 0,'18'-18'0,"35"-35"16,-36 36-16,36-54 15,-35 36-15,35-36 16,-36 54 0,1-36-16,-18 35 15,0 1-15</inkml:trace>
  <inkml:trace contextRef="#ctx0" brushRef="#br0" timeOffset="138167.5863">9366 9454 0,'0'18'15,"0"0"-15,0-1 0,0 36 16,0-17-16,0 34 15,0-17 1,18 0-16,-18-18 16,35 1-16,-17-36 15,35 17 1,-18-17-16,18-35 16,-18 17-16,18-17 15,-35 17-15,-1 18 16</inkml:trace>
  <inkml:trace contextRef="#ctx0" brushRef="#br0" timeOffset="146365.5005">3440 16316 0,'0'-18'0,"-18"18"16,0 18-16,-17 0 15,35 17-15,-18 53 16,1-17-16,34 52 15,1-70-15,17 53 16,1-71-16,17 18 16,-18-35-16,18-18 15</inkml:trace>
  <inkml:trace contextRef="#ctx0" brushRef="#br0" timeOffset="146683.9042">3669 16686 0,'0'71'15,"0"0"-15,0-54 16,18 1-16,-1-1 16,1-52-1,-18 0-15,17-18 0,1-35 16,0 0-1,-1 52-15,-17 1 0,36 17 16,-1 36 0,0 17-1,-17 53 1,-1-52-16,-17-1 0,0 18 16,18-35-1,-18-1 1,0-34-1</inkml:trace>
  <inkml:trace contextRef="#ctx0" brushRef="#br0" timeOffset="147355.5893">3933 16669 0,'-17'-18'15,"17"0"1,0 1-1,17-1-15,-17 1 16,18-1 0,0 0-16,-1 1 15,1 17-15,0 0 16,35 0 0,-36 0-16,19 17 15,-19 1-15,1 0 16,-18-1-16,0 1 0,0 17 15,0-17 1,0-1-16,17 1 0</inkml:trace>
  <inkml:trace contextRef="#ctx0" brushRef="#br0" timeOffset="147518.0075">4392 16757 0,'18'35'16,"-18"-17"-16,-18 35 15,0-18 1,1-17-16,17-1 0,-18-17 16</inkml:trace>
  <inkml:trace contextRef="#ctx0" brushRef="#br0" timeOffset="147877.9272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7">5168 15998 0,'18'18'0,"-1"17"16,36 36 0,-17-18-16,34 35 15,-34-53-15,-19 18 0,18 0 16,1 53-16,-36-53 15,-18 88-15,0-53 16,-34 53 0,16-70-16,1-18 0</inkml:trace>
  <inkml:trace contextRef="#ctx0" brushRef="#br0" timeOffset="149980.8431">14129 16087 0,'-18'0'0,"-17"35"16,0 36 0,17-1-16,18-17 15,0 70-15,35-34 16,0-36-16,-17-18 15,17-18 1,1 1-16,-1 0 0,0-1 0,36-17 16</inkml:trace>
  <inkml:trace contextRef="#ctx0" brushRef="#br0" timeOffset="150437.3533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007">15081 16528 0,'18'35'16,"-18"18"0,-18 0-16,1-18 15,-1 0-15,0 1 16,18-19 0,0-34-1</inkml:trace>
  <inkml:trace contextRef="#ctx0" brushRef="#br0" timeOffset="150936.3468">15363 16387 0,'18'35'16,"-18"18"-16,18-36 0,-18 36 15,0-35 1,0 0-16,17 17 0,-17 0 16,18-17-1,0-18 1,-18-18-1</inkml:trace>
  <inkml:trace contextRef="#ctx0" brushRef="#br0" timeOffset="151203.1713">15628 16087 0,'18'53'16,"-1"-18"-16,36 35 15,-35-34-15,17-1 0,0 53 16,-17-53-16,0 18 16,-18-17-16,17 17 0,-17 52 15,0-52 1,-17 0-16,-19 53 15,1-53-15,-18 35 16</inkml:trace>
  <inkml:trace contextRef="#ctx0" brushRef="#br0" timeOffset="156365.1007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7">14764 17410 0,'17'53'16,"1"52"-1,0-69-15,35 69 16,-36-87-1,36 0-15,-18-18 16,18-53 0,-17 35-16,-19-17 0,36-36 15,-35 36-15,-1 17 16,-17 1-16,18 17 16</inkml:trace>
  <inkml:trace contextRef="#ctx0" brushRef="#br0" timeOffset="158416.4842">14058 17815 0,'-35'18'0,"17"35"15,1-18 1,17 18-16,0 35 16,0-52-16,17 52 15,1-53-15,17 36 16,-17-54-16,17 18 16,-17-17-16,35-36 15,-36 1-15</inkml:trace>
  <inkml:trace contextRef="#ctx0" brushRef="#br0" timeOffset="158905.8105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3">15134 18203 0,'-17'53'0,"-1"0"16,0 0 0,1-35-16,-1 17 15,18-17 1</inkml:trace>
  <inkml:trace contextRef="#ctx0" brushRef="#br0" timeOffset="159784.5823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09">15963 17762 0,'35'18'0,"18"35"16,-17-18-16,17 36 15,-36-18-15,1-18 0,0 53 16,-36-35-16,-17 35 16,-1-35-16,-17 18 15</inkml:trace>
  <inkml:trace contextRef="#ctx0" brushRef="#br0" timeOffset="164082.73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06">17022 13741 0,'0'35'16,"0"0"0,0 53-16,0-35 15,0 0-15,17 0 0,-17 0 16,18 18-1,-1-54-15,1 1 0,0-18 16,-1 0-16</inkml:trace>
  <inkml:trace contextRef="#ctx0" brushRef="#br0" timeOffset="164865.2927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5">17886 14005 0,'-18'53'16,"18"0"-1,0 0 1,35-35-16,18 17 16,-17-35-16,34-18 15,-34 1-15,16-19 16,-52 1-16,0 17 15,0-52-15,-17 52 16,-18-17-16,-1 17 0,-34-17 16,34 35-16,19 18 15,-54 35-15</inkml:trace>
  <inkml:trace contextRef="#ctx0" brushRef="#br0" timeOffset="166003.1402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7">19121 14164 0,'0'71'16,"17"-54"-16,1 36 0,17-35 16,0-1-16,1-17 15,-19 0-15,1 0 16,0-17-16,17-18 15,-35-1-15,0 1 0,-18 17 16,1-35-16,-19 36 16,19-1-16,-1 18 0,-17 0 15,17 0-15,0 18 16,18-1 0</inkml:trace>
  <inkml:trace contextRef="#ctx0" brushRef="#br0" timeOffset="166913.5401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3">19050 14975 0,'18'-17'15,"-1"17"-15,19 0 32,-19 0-32,-17 35 0,18-17 15,-18-1-15,0 19 0,-18 34 16,18-35-16,-17-17 15,17 17-15,-18 36 16,18-53-16,18 17 0,-1-18 16,1 1-16,35 0 15</inkml:trace>
  <inkml:trace contextRef="#ctx0" brushRef="#br0" timeOffset="167659.5537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009">19808 15187 0,'-17'53'16,"17"-18"-16,0 18 15,0-35-15,53 17 16,-36-35-16,1 0 0,0 0 15,17-18-15,0-17 16,-35 18-16,0-19 0,0 19 16,-17-19-16,-1-17 15,0 18-15,1 18 16,-1-1-16,0 0 0,1-17 16</inkml:trace>
  <inkml:trace contextRef="#ctx0" brushRef="#br0" timeOffset="168360.0185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33">22066 14376 0,'18'0'32,"0"0"-17,17 0-15,18 0 16,-18 0-16,53 0 15,-35 0-15,0 0 16,-18-18-16,1 18 0,17 0 16</inkml:trace>
  <inkml:trace contextRef="#ctx0" brushRef="#br0" timeOffset="169261.2517">22137 14605 0,'35'0'0,"36"18"16,-18-18-16,-1 0 0,72-18 15,-71 18 1,-35 0-16,-1-18 16</inkml:trace>
  <inkml:trace contextRef="#ctx0" brushRef="#br0" timeOffset="174678.1163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06">32544 13864 0,'-18'18'47,"-52"17"-31,34 0-16,1-17 0,-18 35 15,18-18-15,0 18 16,17-35-16,18 52 15,0-52-15,35 53 16,-17-36-16,70 0 16,-53 0-16,71 1 15,-71-36-15,54 17 16,-54-17 0</inkml:trace>
  <inkml:trace contextRef="#ctx0" brushRef="#br0" timeOffset="176323.6787">32367 15346 0,'0'-18'31,"53"18"-15,-17 0-16,16 0 0,72 0 15,-53 0-15,17-17 16,70-1-16,-69 18 16,-36 0-16,35-18 15,-71 18-15,1 0 0,-36 0 16,-17 0-1,0 0-15</inkml:trace>
  <inkml:trace contextRef="#ctx0" brushRef="#br0" timeOffset="176669.1096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41:19.6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4657 3387 0,'35'88'16,"-17"-35"-16,-1 70 15,1-70-15,-18 18 0,0 17 16,0-53-16,0-17 15,0-53 1,-18-54 0,18 36-1,0 1-15,0-54 16,18 53-16,17-18 16,-17 54-16,17 17 15,0 17-15,-17 1 16,0 17-16,17 36 15,-17-36-15,-18 0 0,17-17 16,1 17-16,-1-35 16,1 0-16,-18-17 15,0-1-15,18-35 16,-1 18-16,-17 17 0,18-17 16,17-18-1,-17 35-15,17 18 0,18 18 16,-18 0-1,-17 17-15,17 53 0,-35-53 16,18 53 0,-18-35-16,0 18 15,0-36-15,0 0 16,18-35-16</inkml:trace>
  <inkml:trace contextRef="#ctx0" brushRef="#br0" timeOffset="341.3384">5821 3810 0,'0'18'16,"0"35"-1,-18-36-15,1 18 0,-1 36 16,-35 17-1,35-52 1,1-1 0</inkml:trace>
  <inkml:trace contextRef="#ctx0" brushRef="#br0" timeOffset="944.5971">6315 3563 0,'0'71'15,"0"-1"1,0-17-16,0-35 16,0-36 15,0-35-31,0-35 15,17 35-15,-17 0 16,18 0-16,17 18 0,18-36 16,-18 54-16,36 17 15,-36 35-15,18 36 16,-35-18 0,0 70-16,-18-70 15,0 53-15,0-71 16,0 36-16,-18-36 15,0 0 1</inkml:trace>
  <inkml:trace contextRef="#ctx0" brushRef="#br0" timeOffset="1467.8927">4145 3157 0,'-17'-17'15,"-19"52"1,1 53-16,17-35 16,1 106-16,17 0 15,17-71 1,19 53-16,-1-71 0,0 1 15,53 35 1,-35-71-16,18 0 16,-1-17-16,1 0 0</inkml:trace>
  <inkml:trace contextRef="#ctx0" brushRef="#br0" timeOffset="2007.2829">7091 3069 0,'0'-17'16,"17"17"0,1 17-1,35 36 1,-18 0-16,36 53 15,-1 17-15,-52-52 16,0-1-16,-1 54 16,-34-54-16,17-17 0,-18 0 15,-17-17-15,-53 69 16,35-52-16,0-17 16</inkml:trace>
  <inkml:trace contextRef="#ctx0" brushRef="#br0" timeOffset="2723.5877">4604 4833 0,'17'35'16,"-17"36"-1,0-18-15,0 17 16,0-17-1,0-35-15,0 0 16,-17-36 0,-1-35-16,18 35 15,0-17-15,0-18 16,18 18-16,-1 17 16,1 1-16,0 17 15,-1 0-15,1 17 16,0-17-16,-1 18 15,1 0-15,0-18 47,-18-36-47,17 36 16,18-35-16,-17 35 16,35-18-16,-18 36 15,1 35 1,-36-35-16,17 52 15,-17-35-15,18 36 16,-18-36-16,35 0 16,-17-35-16,-1 0 15</inkml:trace>
  <inkml:trace contextRef="#ctx0" brushRef="#br0" timeOffset="3075.9823">5274 4939 0,'-35'18'16,"-1"34"-16,19 1 15,-1-17-15,36 17 16,17-36-16,-17 1 16,52-18-16,-34 0 15,17-35-15,-36 17 16,18-17-1,-35-1-15,-17-17 16,-1 36-16,-35-18 16,36 35-16,-1 0 15,0 17-15,18 18 16,0-17-16,36 35 16,-19-35-16,54 17 15,-36-35-15,18 18 16,-18-18-16,1-18 15,-19 18-15,-17-18 16</inkml:trace>
  <inkml:trace contextRef="#ctx0" brushRef="#br0" timeOffset="3230.2641">5503 4992 0,'18'0'31,"35"0"-15,-18-18-16,53 18 15,-52-17-15,17-1 16,-18 0-16,-18 1 0,-17-1 16,0 0-16</inkml:trace>
  <inkml:trace contextRef="#ctx0" brushRef="#br0" timeOffset="3403.3354">5697 4604 0,'0'70'16,"0"19"0,18-37-16,-18 1 15,0 53-15,18-18 16,-1-52-16,1 17 16,0-36-16,-1-17 15</inkml:trace>
  <inkml:trace contextRef="#ctx0" brushRef="#br0" timeOffset="3637.1713">5962 5098 0,'18'17'16,"-1"1"0,-17-36-1,0-17 1,0-18-1,0 35-15,18-34 16,0 34-16,-1 0 0,-17 1 0,18 17 16,17-18-1,0 0-15,-17 18 16,0 18-16</inkml:trace>
  <inkml:trace contextRef="#ctx0" brushRef="#br0" timeOffset="3758.1427">6227 5009 0,'0'18'16,"17"0"-16,-17 17 0,18-17 15,-1-1-15,1 1 16,0-18-16</inkml:trace>
  <inkml:trace contextRef="#ctx0" brushRef="#br0" timeOffset="3925.5166">6174 4692 0,'0'18'16,"17"-1"0,19 1-16,-19 0 15,36 17 1,-35-18-16,17-17 15</inkml:trace>
  <inkml:trace contextRef="#ctx0" brushRef="#br0" timeOffset="4064.36">6526 4992 0,'53'53'16,"-17"-18"-1,17-17 1,-1-18-16,-34 0 0,17-18 15</inkml:trace>
  <inkml:trace contextRef="#ctx0" brushRef="#br0" timeOffset="4209.1782">6685 4886 0,'-17'18'15,"-1"52"1,0-35-16,-35 71 15,36-53-15,-19 35 16,36-35-16,-17-17 16</inkml:trace>
  <inkml:trace contextRef="#ctx0" brushRef="#br0" timeOffset="5589.321">10866 2999 0,'-18'0'15,"53"0"1,0 0-16,89 0 16,-71 0-16,106 0 15,-89 0-15,71-18 16,-70 18-16,17-18 15,-70 18 1,-1-17-16</inkml:trace>
  <inkml:trace contextRef="#ctx0" brushRef="#br0" timeOffset="5790.3936">11377 2646 0,'0'0'0,"0"17"0,0 36 16,-18-17-16,1 87 15,-1-52-15,1 70 16,17-71-16,-18 36 16,18-71-16,18 18 15,-18-17-15</inkml:trace>
  <inkml:trace contextRef="#ctx0" brushRef="#br0" timeOffset="6339.0876">10883 3810 0,'18'0'31,"52"18"-31,54-1 16,-54-17-16,1 0 15,88 0 1,-71-17-16,-18 17 0,36 0 15,-70-18-15,-1 18 16,-17 0-16</inkml:trace>
  <inkml:trace contextRef="#ctx0" brushRef="#br0" timeOffset="6851.0548">11007 4533 0,'17'0'16,"36"0"0,-17 0-16,16 0 0,1 0 15,0 0-15,0 0 0,71 0 16,-71 0-16,17-17 15,-17 17-15,-18-18 16,18 18-16,0-35 0,-35 35 16,-18-36-16</inkml:trace>
  <inkml:trace contextRef="#ctx0" brushRef="#br0" timeOffset="7018.2818">11589 4392 0,'-18'35'0,"-35"71"16,18-53-16,-53 71 16,35-71-16,0 17 15,35-35-15,1 1 16,34-54 0</inkml:trace>
  <inkml:trace contextRef="#ctx0" brushRef="#br0" timeOffset="7207.662">11271 4357 0,'18'88'16,"35"18"-16,-18 0 15,0-71-15,36 36 16,-53-36-1,-1 0-15,1 0 0,-1 1 16,-17-1-16</inkml:trace>
  <inkml:trace contextRef="#ctx0" brushRef="#br0" timeOffset="7795.7968">11818 5415 0,'0'-17'16,"-35"17"-1,17 0 1,-17 17-16,-53 36 16,35 0-16,-35 0 0,-89 70 15,71-52-15,18-1 16,-88 54 0,123-89-16,0 18 0,0 0 15,53-35-15</inkml:trace>
  <inkml:trace contextRef="#ctx0" brushRef="#br0" timeOffset="10105.9664">15064 2699 0,'17'-36'0,"-17"19"16,0-1-16,0 1 15,-17 17-15,17-18 16,-18 18-16,18 18 0,-18 34 16,1-16-16,-1 52 15,0-35 1,18 53-16,18-36 16,-18-17-16,53 71 15,0-36 1,-35-53-16,17 0 0,35 18 15,-17-35 1,-35 0-16,0-18 0,-1 0 16,-34-18-1</inkml:trace>
  <inkml:trace contextRef="#ctx0" brushRef="#br0" timeOffset="10416.3197">15628 2805 0,'18'-18'16,"-1"18"-1,-17 18 1,18 52 0,-18-17-16,0 35 15,0-35-15,18 53 16,-1-71-16,1 36 16,0-36-16,17 0 15,-18-35-15</inkml:trace>
  <inkml:trace contextRef="#ctx0" brushRef="#br0" timeOffset="10609.9929">16069 3298 0,'0'53'15,"-18"0"-15,18-35 16,0 17 0,0-17-16,0 0 0,18-18 15</inkml:trace>
  <inkml:trace contextRef="#ctx0" brushRef="#br0" timeOffset="10985.3985">16492 3122 0,'0'71'16,"0"-36"-16,0 18 15,0-18 1,18-35-16,-18-18 31,18-52-31,-1 52 16,-17-17-16,18 0 0,0-1 15,-1 1-15,1 18 16,-1 17-16,1 0 0,0 0 16,17 0-1,-17 17-15,-18 1 16,17-1-16,1 1 0,-18 17 0,18 18 15,-18-35-15,17 0 16,1 34 0,-18-34-16,18-18 15</inkml:trace>
  <inkml:trace contextRef="#ctx0" brushRef="#br0" timeOffset="11250.8412">16792 2505 0,'71'70'15,"-1"1"-15,-17 17 16,0-35-16,0 88 15,-18 18 1,-17 88 0,-18-177-16,0 1 15,-35 70 1,-1-88-16,19-18 0</inkml:trace>
  <inkml:trace contextRef="#ctx0" brushRef="#br0" timeOffset="13281.1757">19297 3122 0,'0'0'0,"0"-18"16,18 18-1,-1-17-15,1-1 16,-18 1-16,18-1 0,-1 0 16,-17 1-16,18 17 15,-18-18-15,17 18 0,-17 18 31,36-1-31,-36 19 16,17-19-16,1 1 16,35-1-16,-18-17 15,0 0-15,-17 0 16,17-17-16,-35-1 16,18 1-16,0 17 0,-18-18 15,17 0 1,1 18-16,0 0 15,-18 18 1,35 0-16,-18-18 16,19 0-16,-19 0 15,19 0-15,-19 0 16,1 0-16,0 0 0,-1 0 16,1-18-1,-18 0-15</inkml:trace>
  <inkml:trace contextRef="#ctx0" brushRef="#br0" timeOffset="13524.058">19897 2822 0,'17'18'16,"1"-18"-16,17 18 15,-17-18-15,52 35 16,-52-18-1,35 1-15,-35 0 16,17 17-16,-35-17 16,-18 17-16,1-17 15,-19 17 1,19-18-16,-19-17 0,19 36 16,-1-36-16,18 17 15</inkml:trace>
  <inkml:trace contextRef="#ctx0" brushRef="#br0" timeOffset="16939.194">21590 2469 0,'0'-17'15,"-18"34"1,1 36 0,-1-17-16,0 69 15,18-52-15,0 53 16,0-53-16,36 71 16,-19-71-1,54 17-15,-53-35 16,34 1-16,-16-36 15,-19 0-15</inkml:trace>
  <inkml:trace contextRef="#ctx0" brushRef="#br0" timeOffset="17395.591">21890 2840 0,'0'70'16,"0"-17"-16,0 18 16,0-53-16,0-1 0,0 1 15,0-36 17,0-52-32,0 52 15,0-53-15,0 54 16,18-36-16,-1 53 15,36 0 1,-35 18-16,-1 34 16,-17-16-16,0-19 15,18 36-15,-18-35 16,18-18-16,-1 0 16,1-18-1,0 1-15,17-36 16,-18 35-16,19-35 15,-19 53-15,19-17 16,-19 17-16,1 35 16,0-18-16,-18 54 15,0-36-15,0 36 16,0-36 0,0 18-16</inkml:trace>
  <inkml:trace contextRef="#ctx0" brushRef="#br0" timeOffset="17572.7239">22560 3052 0,'-35'52'16,"17"19"-1,1-18 1,-1-18-16,18-17 0,35-1 15,-35 1-15,18-18 16</inkml:trace>
  <inkml:trace contextRef="#ctx0" brushRef="#br0" timeOffset="17917.9363">22789 2928 0,'0'71'16,"-17"-1"0,17-35-16,0 1 15,17-36 1,1-18 0,-18 0-16,18-34 15,-1 16-15,19-17 16,-19 36-16,36-1 15,-35 0-15,35 18 16,-36 18-16,19 17 16,-19 1-16,1 17 15,-18-18 1,18 18-16,-18-36 16,17 1-16,-17 0 15</inkml:trace>
  <inkml:trace contextRef="#ctx0" brushRef="#br0" timeOffset="18185.557">23266 2328 0,'53'36'16,"17"52"0,1 18-1,-1 35-15,-34-71 16,-19 107-16,1-1 16,-18-88-16,-18-17 15,1 52-15,-19-52 16,-34-18-1</inkml:trace>
  <inkml:trace contextRef="#ctx0" brushRef="#br0" timeOffset="28762.937">4392 5927 0,'18'0'47,"35"0"-31,0 0-16,-1 0 16,1 0-16,18 0 0,17-18 15,18 0-15,141 1 16,-106-1-16,0 0 0,36 1 15,-19-1-15,160 1 16,-159 17-16,140-18 16,-175 0-16,-1 18 15,89-17-15,-141-1 16,17 18-16,-71-18 16</inkml:trace>
  <inkml:trace contextRef="#ctx0" brushRef="#br0" timeOffset="31269.2429">15134 4974 0,'0'-17'0,"0"-1"16,-17 18 0,-1 0 15,0 18-15,-35 34-16,36-16 0,-1 17 15,0 0-15,1-1 16,-1 72-16,1-53 15,17 52-15,17-70 16,18 53-16,1-71 16,17 36-16,-18-54 15,18 18 1,-36-17-16,36-18 16,-35-18-16</inkml:trace>
  <inkml:trace contextRef="#ctx0" brushRef="#br0" timeOffset="31752.721">15452 5415 0,'-18'106'0,"18"0"15,0-36 1,0-34-16,18-19 15,-1-17 1,1-17-16,0-72 16,-18 54-1,0-18-15,17-53 16,1 54-16,0-19 16,-18 36-16,17 35 15,1 0-15,-1 53 16,-17-18-16,0-17 0,18 52 15,-18-52-15,0-1 16,0 1-16,18-18 16,-18-18-1,35-35 1,-35 36-16,35-36 16,-17 35-16,0 18 0,-1-17 15,18 52 1,1 18-16,-19 0 15,-17 35-15,0-35 16,18 17-16,-18-34 16,18 17-16,-1-36 15,36 1 1,-35-18-16</inkml:trace>
  <inkml:trace contextRef="#ctx0" brushRef="#br0" timeOffset="31937.2934">16263 5609 0,'-18'53'16,"1"0"-16,17-18 0,-18 1 15,1 16 1,17-34-16,-18 0 15,0-1-15</inkml:trace>
  <inkml:trace contextRef="#ctx0" brushRef="#br0" timeOffset="32379.9763">16651 5309 0,'0'18'15,"0"0"-15,0 52 16,18-17-16,-1 35 15,-17-52-15,18 34 16,-18-52-16,18 17 16,-18-17-16,17-1 15,1-17 1,-18-17-16</inkml:trace>
  <inkml:trace contextRef="#ctx0" brushRef="#br0" timeOffset="32627.4129">16845 4957 0,'53'0'16,"18"35"-1,17 18 1,-53-18-16,36 88 15,-36-52-15,-17 17 0,34 71 16,-52-71-16,18 53 16,-36-88-16,18 18 15,-35-18-15,0 0 0,0-18 16,-1 18-16</inkml:trace>
  <inkml:trace contextRef="#ctx0" brushRef="#br0" timeOffset="34390.3558">19420 5609 0,'18'0'0,"0"0"16,35 0-16,-18-35 15,0 17-15,36-70 16,-54 53-16,19 0 0,-19-1 16,1 19-1,0 17-15,-18 35 16,0-17-1,17 17-15,1 18 16,-1-36-16,1 1 0,0-18 16,-1 0-16,36 18 15,-53-36-15,18 18 16,0-18-16,-1 1 0,1-1 16,0 0-1,-1 18-15,1 0 16,-18 18-1,17-18-15,1 35 16,0-17-16,-1 0 0,19-1 16,-1-17-16,-17 0 15,17 0-15,-18-17 16,1-19 0,0 36-16,-18-17 15,17 17 1,1 0-16,17 0 15,-17 17-15,0-17 16,-1 18-16,18 0 16,-17-18-16,17 0 15,-17 0-15,0 0 0,17 0 16,-17 0-16</inkml:trace>
  <inkml:trace contextRef="#ctx0" brushRef="#br0" timeOffset="34628.8109">20514 5256 0,'18'0'0,"-1"18"16,36 0-16,-17-1 16,-1 1-16,53 35 15,-53-18-15,53 0 16,-52-17-16,-19 0 15,1 17-15,0-17 0,-36 35 16,0-18-16,-52 35 16,35-52-16,-36 35 15,36-35 1,-36 17-16</inkml:trace>
  <inkml:trace contextRef="#ctx0" brushRef="#br0" timeOffset="37008.7921">21802 5045 0,'-18'0'16,"18"-18"-16,-18 18 16,1 18-16,-1 17 15,0 0 1,1 53-16,17-17 15,0-18-15,0 18 0,0 52 16,17-52-16,19 34 16,-1-69-16,-17-1 15,52 18 1,-52-36-16,17 1 16</inkml:trace>
  <inkml:trace contextRef="#ctx0" brushRef="#br0" timeOffset="37487.976">22084 5450 0,'18'53'16,"-18"0"-1,0-17-15,0 16 16,0-34-16,17-18 15,-17 18 1,-17-71 0,17-35-1,17 17-15,18 1 16,-17 52-16,17-17 16,-17 17-16,17 36 15,-35-1-15,18 36 16,0-35-16,-18 35 15,0-36 1,0 19-16,17-36 16,1-36-1,-18 19-15,35-36 16,-17 18 0,-1 17-16,36-17 15,-35 35-15,0 0 16,-1 17-16,1 36 15,-18-18-15,0 18 16,18-17-16,-18-19 16,0 19-16,17-19 0,18 36 15</inkml:trace>
  <inkml:trace contextRef="#ctx0" brushRef="#br0" timeOffset="37671.3369">22860 5556 0,'-18'36'15,"1"16"1,-1-34-16,0 35 16,18-35-16,0-1 15,0 1-15,0 0 16</inkml:trace>
  <inkml:trace contextRef="#ctx0" brushRef="#br0" timeOffset="38054.9527">23072 5433 0,'0'53'16,"0"17"-16,0 36 16,17-71-1,-17-17 1,18-36 0,-18-17-1,35-35-15,-35 34 16,18 1-16,17-36 15,0 36 1,-17 35-16,17 0 0,-17 0 16,0 18-16,-1-1 15,1 36-15,0-17 16,-1 17-16,-17-18 16,0-18-16,18 1 0,-1 17 15,-17-17 1,0-36-1</inkml:trace>
  <inkml:trace contextRef="#ctx0" brushRef="#br0" timeOffset="38394.4063">23513 4921 0,'17'18'32,"1"0"-32,0-1 0,17 1 15,18 17-15,17 53 16,-17-35-16,0 53 15,-18-35-15,-17-1 16,-18 71-16,0-53 16,-18 54-16,1-72 15,-18 36-15,17-53 16,-35 17 0,18-52-16,17 0 15</inkml:trace>
  <inkml:trace contextRef="#ctx0" brushRef="#br0" timeOffset="284032.7205">5203 9190 0,'0'0'0,"0"18"0,36 52 16,-1 71-16,-35-70 15,35 105-15,-35-105 16,0-1-16,18-34 0,-18 16 16,18-52-1,-18-17 1,17-18-16,-17-18 0,0-71 16,18 71-16,-18-17 15,35-36 1,-35 53-16,18 35 0,-1 1 15,1 34 1,-18 36-16,0-18 16,0 36-16,18-53 15,-18 17-15,17-17 16,1-18 0,0-18-16,35-35 15,-36 18-15,1-1 16,-1 1-16,1 0 0,17 0 15,-17 17-15,0 18 16,-1 18-16,1 52 16,0-35-16,-1 54 15,-17-36-15,0 35 16,18-53-16,-18 36 16,17-54-16,19 1 15</inkml:trace>
  <inkml:trace contextRef="#ctx0" brushRef="#br0" timeOffset="284245.1057">6244 9666 0,'18'53'16,"-18"18"-1,0-1 1,-18-35-16,1 1 0,-19 34 16,1-34-1,35-19-15</inkml:trace>
  <inkml:trace contextRef="#ctx0" brushRef="#br0" timeOffset="284610.674">6826 9155 0,'0'17'32,"0"19"-32,-17 34 15,17-35-15,0 71 16,0-71-16,0 18 15,0 36-15,17-54 16,-17 0-16,0 18 16,18-35-16,-18-1 0,0 1 15,18-18-15</inkml:trace>
  <inkml:trace contextRef="#ctx0" brushRef="#br0" timeOffset="285056.4171">7179 8908 0,'18'0'15,"-1"17"-15,36 54 16,0-1 0,-18-17-16,-17 0 15,0 0-15,17 71 16,-17-71-16,-18 52 16,0-52-16,-18-17 0,-17 34 15,17-17-15,-35 0 16,18-18-1</inkml:trace>
  <inkml:trace contextRef="#ctx0" brushRef="#br0" timeOffset="285696.5766">4763 8767 0,'-18'17'15,"-17"-17"-15,-1 71 16,1-36-16,0 88 16,17-34-16,0 87 15,18-70-15,0 0 0,0 0 16,53 88-1,0-89-15,36 54 16</inkml:trace>
  <inkml:trace contextRef="#ctx0" brushRef="#br0" timeOffset="288287.4891">5521 10672 0,'-18'0'0,"36"0"32,17 0-17,1 0-15,-1 0 0,53 17 16,-53-17-16,1 0 16,-1 0-16,-18 0 15,-17-17-15</inkml:trace>
  <inkml:trace contextRef="#ctx0" brushRef="#br0" timeOffset="288503.2877">5574 10689 0,'-18'88'0,"1"36"16,17 17 0,-18 18-1,18-89-15,18 71 16,-18-70-16,17 35 15,1-53-15,17-18 0,-17 0 16,17 1-16,-17-1 16,17-18-16,0 19 0,18-19 15,-35 1-15,-1-18 16,36-35-16</inkml:trace>
  <inkml:trace contextRef="#ctx0" brushRef="#br0" timeOffset="288882.3276">6209 10513 0,'0'17'31,"18"36"-15,-1 18 0,1-53-16,17 34 15,-17-34-15,17 17 16,-35-17-16,0 0 16</inkml:trace>
  <inkml:trace contextRef="#ctx0" brushRef="#br0" timeOffset="289320.9217">6209 11024 0,'18'0'32,"-1"0"-32,18 0 15,-17 18-15,35-18 16,-35 18-16,17-1 15,-17 1 1,-18 0-16,-18-1 16,-17 18-1,17-17-15,-17 17 16,35-17 0,0 0-16,35-18 15,0 0-15,18 0 16,-35 0-16,-1 0 15,19 0 1</inkml:trace>
  <inkml:trace contextRef="#ctx0" brushRef="#br0" timeOffset="289687.0214">6297 11518 0,'18'0'15,"-1"0"1,1 0-16,0 0 16,17 18-16,-35-1 15,18 36 1,-18-35-16,-18 17 15,18 36-15,0-53 16,18 52-16,-18-52 16,17 17-16,18 0 15,-17-17-15,0-18 16,-18 18-16,-18-1 16,-17-17-1,17 0-15,-35 0 16,36 0-16,-19 0 15</inkml:trace>
  <inkml:trace contextRef="#ctx0" brushRef="#br0" timeOffset="290133.076">6544 10548 0,'35'-18'15,"36"1"-15,17-18 16,-35-1-16,35 19 15,-35 34 1,-35 19-16,35 52 16,-36-18-16,1 18 15,-18 1-15,18 16 0,-1 1 16,-17 124-16,18-125 16,-18 107-16,17-141 15,-17 70-15,0-88 16,0 17-1,0-34-15,0-19 16,-17 1-16,-1-18 16,-17 0-16,-36-35 15,36 17-15,-35 0 16,34 1-16,-17 17 16</inkml:trace>
  <inkml:trace contextRef="#ctx0" brushRef="#br0" timeOffset="293569.5944">11289 9225 0,'35'0'15,"-17"0"-15,35 0 16,-18 0 0,18 0-16,35-17 15,-35 17-15,0-18 16,-18 18-16,1 0 15,-19 0-15,1 0 0,-18-18 16</inkml:trace>
  <inkml:trace contextRef="#ctx0" brushRef="#br0" timeOffset="293742.4375">11501 9066 0,'0'106'16,"0"-53"-16,0 53 16,17-53-16,1 0 0,17 35 15,-17-35 1</inkml:trace>
  <inkml:trace contextRef="#ctx0" brushRef="#br0" timeOffset="295522.1694">15416 8872 0,'0'-17'31,"0"34"0,0 1-15,18 0-16,-18 35 16,0-36-16,18 54 15,-18-18 1,17 17-16,1-34 15,0 34-15,-18-52 16,17 35-16,-17-36 16,18 1-1,-18 0-15,18-18 32,-18-18-32</inkml:trace>
  <inkml:trace contextRef="#ctx0" brushRef="#br0" timeOffset="295733.7583">15593 8943 0,'0'0'0,"0"18"0,0 52 15,0 1-15,0-18 16,17 35-16,1-53 15,0 36 1,-1-54-16,19 36 16,-36-35-16,17-18 15</inkml:trace>
  <inkml:trace contextRef="#ctx0" brushRef="#br0" timeOffset="296089.7327">15293 8784 0,'0'-17'16,"0"-1"-16,18 18 0,-1-18 16,18 1-16,54 17 15,-36 0 1,0 0-16,17 17 0,-17 19 15,0-1-15,0 18 0,0 35 16,-53-53-16,17 36 16,-70-1-1,36-34-15,-36 17 16,35-36-16,1 1 0,17-1 16,17 1-16,1 0 15,70 17-15,-53-17 16,18-1-16,35 36 15,-52-35-15,17 35 16,-36-36-16,1 1 16</inkml:trace>
  <inkml:trace contextRef="#ctx0" brushRef="#br0" timeOffset="298056.9738">11289 11201 0,'-18'0'16,"36"0"0,52 17-1,19 1 1,-36-18-16,17 0 16,36 0-16,-53 0 15,-18-18-15,36 18 16,-54-17-16,1 17 0,-18-18 15</inkml:trace>
  <inkml:trace contextRef="#ctx0" brushRef="#br0" timeOffset="298213.9373">11642 10936 0,'0'71'15,"0"-18"1,0-18-16,0 18 0,17 35 15,1-35-15,0-18 16,-1 0-16,1 18 0,0-35 16</inkml:trace>
  <inkml:trace contextRef="#ctx0" brushRef="#br0" timeOffset="298797.3399">15487 10742 0,'18'18'32,"-18"17"-32,0 53 15,17-35-15,-17 0 16,0 0-16,18 70 16,0-70-16,-18 0 15,35 18-15,-18-54 16,1 1-16</inkml:trace>
  <inkml:trace contextRef="#ctx0" brushRef="#br0" timeOffset="299111.0357">15928 10971 0,'-18'36'0,"-17"52"15,17-53-15,36 36 16,0-54-16,52 36 16,-35-53-16,71 0 15,-70-17-15,52-36 16,-53 0 0,-35 18-16,-35-54 15,0 54-15,-1 17 16,-52-35-16,35 53 15,-17-17 1,34 17-16,36 17 16,71-17-1,-36 18-15</inkml:trace>
  <inkml:trace contextRef="#ctx0" brushRef="#br0" timeOffset="299375.8284">16581 10918 0,'-36'53'16,"19"-35"-16,-1 17 0,0 36 15,36-36-15,17 36 16,1-54-16,34 19 16,-35-36-16,54 0 15,-54-18-15,-17 0 16,-1 1-16,1-19 0,-18-34 15,-35 35-15,-36-54 16,36 54 0,-54-18-16,37 36 15,-37-1-15,72 36 16,-19-18-16</inkml:trace>
  <inkml:trace contextRef="#ctx0" brushRef="#br0" timeOffset="300862.6044">19085 10795 0,'18'0'16,"0"0"-16,34 0 15,-16 0 1,17 0-16,-18-18 16,0 18-1</inkml:trace>
  <inkml:trace contextRef="#ctx0" brushRef="#br0" timeOffset="300973.0338">19138 11024 0,'35'18'15,"18"-18"1,18-18 0,-36 1-16,1-1 15</inkml:trace>
  <inkml:trace contextRef="#ctx0" brushRef="#br0" timeOffset="315704.282">20832 9984 0,'-18'0'93,"36"0"48,-1 0-110,1-18-15,-1 18-16,19-18 16,-1 18-16,-17 0 15,-1 0-15,19-17 16,-19 17-16,1 0 15,-18-18-15,-18 36 16</inkml:trace>
  <inkml:trace contextRef="#ctx0" brushRef="#br0" timeOffset="316182.5553">20761 10019 0,'18'0'47,"-18"18"-31,0-1-16,17 36 15,1-18-15,-18 54 16,18-37-16,-1 72 16,-17-36-16,0 53 15,18-53-15,-18 71 16,0-88-16,0 88 16,0-89-16,0 1 15,17-18-15,1-1 0,0-16 16,-1 52-16,1-53 15,-18-17-15,35 35 16,-35-18-16,18-17 16,0-18-16,-18 17 0,17 1 15,1 0 1,-1-1-16,1-17 0,0 18 0,-1-18 16,36 0-16,-17 0 15,-1 0 1,-17 0-16,-1 0 15</inkml:trace>
  <inkml:trace contextRef="#ctx0" brushRef="#br0" timeOffset="320351.6484">21414 10037 0,'0'17'0,"17"18"15,-17 1-15,0 34 16,0-34-16,0 16 15,18-16 1,-18-19-16,35 19 16,-35-19-16,18-17 15</inkml:trace>
  <inkml:trace contextRef="#ctx0" brushRef="#br0" timeOffset="320659.4686">21749 10160 0,'-18'18'16,"0"17"0,18 0-16,0 18 15,18-35-15,17 17 16,1-17-16,-19-18 15,19 0-15,17-18 16,-36 0-16,18-17 16,-35 17-16,0-17 15,0 18-15,-17-1 0,-1-17 0,1 17 16,-1 18-16,-35-18 16,53 1-16,-18 17 0,1 0 15</inkml:trace>
  <inkml:trace contextRef="#ctx0" brushRef="#br0" timeOffset="320866.018">22296 10037 0,'0'17'15,"0"1"-15,0 52 16,0-34-16,0-1 16,0 0-16,17 0 0,1 36 15,-18-53-15</inkml:trace>
  <inkml:trace contextRef="#ctx0" brushRef="#br0" timeOffset="322215.1082">21608 10724 0,'0'18'31,"0"17"-15,0-17-1,0 0-15,0 17 16,17 0-16,-17-17 0,0-1 15,18 19-15,0-19 16,-1-17-16</inkml:trace>
  <inkml:trace contextRef="#ctx0" brushRef="#br0" timeOffset="322454.7447">21855 10848 0,'0'35'16,"17"0"-16,1-17 16,0 0-1,-1-18-15,1 0 0,-18 17 16,0-34 0,0-19-1,0 19-15,-18-1 0,18 1 16,-17-1-16,-1 0 15,18 1-15,18 17 16</inkml:trace>
  <inkml:trace contextRef="#ctx0" brushRef="#br0" timeOffset="322750.0315">22190 10813 0,'35'0'0,"18"0"16,0 0-1,-53 17-15,17 1 0,-17 0 16,0 34-16,0-34 16,-17 0-16,17-1 15,-18 1-15,1 0 16,17-1-16,17-17 31,36 0-15,-35 0-16,-1 0 0,19 0 15,-36 18-15</inkml:trace>
  <inkml:trace contextRef="#ctx0" brushRef="#br0" timeOffset="323044.8159">21572 11377 0,'0'18'16,"0"17"-16,0-17 15,0-1-15,0 1 16,18 35-16,-18-18 16,18 0-16,-18 1 15,0-19-15,17-17 0,-17 18 16</inkml:trace>
  <inkml:trace contextRef="#ctx0" brushRef="#br0" timeOffset="323344.1126">21943 11465 0,'-35'36'15,"17"-1"1,18 18-16,18-36 16,34 19-16,1-19 15,0-17 1,0-17 0,-35-1-16,-18 0 15,-18-17-15,-17-18 16,0 36-16,-18-1 15,35 0-15,0 1 16,1 17-16</inkml:trace>
  <inkml:trace contextRef="#ctx0" brushRef="#br0" timeOffset="323689.5311">22296 11395 0,'52'0'16,"37"-18"0,-54 0-16,18 18 15,0-17-15,-53 34 16,0 1-16,-18 17 16,-17 18-16,0-35 15,-1 35-15,36-36 16,0 1-16,18 0 15,0-1-15,35 19 16,-36-19-16,36 1 16,-35 0-16,-1-1 15,-34-17-15,-36 18 16,18-18-16,-36 18 16,36-18-16,-36 0 15,36 0-15,17-18 16,1 18-16,-1 0 0,0 0 15,18-18-15</inkml:trace>
  <inkml:trace contextRef="#ctx0" brushRef="#br0" timeOffset="324212.923">22807 9948 0,'0'-17'15,"35"-1"-15,18 0 16,-17 1-16,34-1 15,-35 1-15,1 17 16,-1 0 0,-17 0-16,-1 0 0,1 35 15,0 18 1,-18 35 0,0-35-16,17 88 15,1-53-15,-18 0 16,17 18-16,1 123 15,0-105-15,-18 17 0,17 88 16,-17-123-16,18 53 16,-18-89-16,-18 36 15,18-70 1,0-1-16,-17 0 16,17-17-16,-18-1 15,-17-17-15,0 0 16,-1-17-16,19 17 15,-19 0-15,-17-18 16,18 36-16,0-18 16</inkml:trace>
  <inkml:trace contextRef="#ctx0" brushRef="#br0" timeOffset="326575.2103">4992 13000 0,'0'0'0,"17"18"16,36-18-16,-35 17 15,53-17-15,-36-17 16,18 17-16,0-18 15,-18 18-15,0 0 16</inkml:trace>
  <inkml:trace contextRef="#ctx0" brushRef="#br0" timeOffset="326759.7247">4992 13106 0,'-18'70'16,"1"54"-1,17-18 1,52-18 0,1-35-16,-17-36 0,-1 1 15,0 0-15,0-18 16,1 17-16,17-17 16</inkml:trace>
  <inkml:trace contextRef="#ctx0" brushRef="#br0" timeOffset="327022.9015">5715 13212 0,'0'52'16,"0"1"-16,-18 36 16,18-54-1,0 0-15,18 53 16,17-52-16,18-19 16</inkml:trace>
  <inkml:trace contextRef="#ctx0" brushRef="#br0" timeOffset="327555.3176">6685 13159 0,'18'17'16,"17"19"-1,-17-36-15,-1 17 0,1 1 16,17-1-16,-17 1 15,-18 0-15,0 17 16,0-17-16,-18 17 16,18 0-1,-17-35-15,34 35 16,1-17-16,17-18 16,0 18-16,18-18 15,-35 0-15,35 0 16</inkml:trace>
  <inkml:trace contextRef="#ctx0" brushRef="#br0" timeOffset="327959.4201">7285 13141 0,'35'0'16,"0"0"-16,18 0 16,-35 0-16,17 18 15,-17-1-15,0 1 16,-18 0-16,0 17 15,0 0-15,0-17 16,17-1-16,1 1 0,52 17 16,-34-17-16,34 0 15,-52-1-15,17 1 16,-17-1-16,-36 1 16,0 0-1,-52-1-15,35 1 16,-54 0-16,37-18 15,16 0-15,1 17 16</inkml:trace>
  <inkml:trace contextRef="#ctx0" brushRef="#br0" timeOffset="328390.0395">8096 12982 0,'88'-17'16,"-17"17"-16,17-18 15,-17 18 1,-18 18 0,-36-1-16,19 36 15,-19-18-15,-17 18 0,18 71 16,-18-71-16,18 88 16,-1-88-16,-17 0 15,18-18-15,-18 36 16,0-36-16,0-18 0,0 1 15,-18 0 1,-35-18-16,18 0 16,0 0-16,-18 0 0,-53-18 15,53 18-15,18 0 16,-18-18-16,18 18 16,-1 0-16</inkml:trace>
  <inkml:trace contextRef="#ctx0" brushRef="#br0" timeOffset="328840.7389">11553 13088 0,'53'0'16,"18"-18"-16,17 1 15,-35 17-15,35-18 16,-70 18-16,17 0 16</inkml:trace>
  <inkml:trace contextRef="#ctx0" brushRef="#br0" timeOffset="328990.1373">11783 12965 0,'0'88'16,"0"18"0,17-1-16,1-69 15,0-1-15,17 0 16</inkml:trace>
  <inkml:trace contextRef="#ctx0" brushRef="#br0" timeOffset="329400.2264">14852 12912 0,'18'17'0,"-1"1"16,1 35-16,0 53 15,-18-36-15,17 54 16,1-71-16,-1 0 16,1-18-16,0-18 0,-1 1 15</inkml:trace>
  <inkml:trace contextRef="#ctx0" brushRef="#br0" timeOffset="329678.4668">15328 13070 0,'-35'71'15,"35"0"1,0-54-16,35 18 15,0-35-15,1 0 0,-19 0 16,19 0-16,-1-17 16,-17-36-1,-18 0-15,0 18 16,-53-36-16,17 54 16,1-1-16,-18-17 15,36 17-15,-1 18 16,18 18-16,0-1 15</inkml:trace>
  <inkml:trace contextRef="#ctx0" brushRef="#br0" timeOffset="329984.3515">15840 13018 0,'-53'0'0,"18"35"15,17 35 1,53-17 0,36 0-16,-18-35 0,52-1 15,-34-17 1,-36 0-16,1-17 16,-19-18-16,-17-1 15,-35-17 1,0 18-16,-54 0 15,54 0-15,-18 35 16,18-18-16,-36 18 16,71 18-16,-17 17 15,34-18-15</inkml:trace>
  <inkml:trace contextRef="#ctx0" brushRef="#br0" timeOffset="330425.5265">19262 12806 0,'35'-18'16,"18"18"0,35 0-16,-53 0 15,36 0-15,-53 18 16,-1-18-16</inkml:trace>
  <inkml:trace contextRef="#ctx0" brushRef="#br0" timeOffset="330536.32">19315 13018 0,'70'17'16,"18"-17"-1,-35 0-15,0 0 16</inkml:trace>
  <inkml:trace contextRef="#ctx0" brushRef="#br0" timeOffset="330946.9134">20532 12629 0,'0'-17'16,"35"-1"-16,0 18 16,1-17-16,16-1 15,1 18-15,0-18 0,0 1 0,0 17 16,0 0-1,-35 0-15,-1 0 0,-34 0 16</inkml:trace>
  <inkml:trace contextRef="#ctx0" brushRef="#br0" timeOffset="331136.4178">20496 12682 0,'18'106'16,"0"35"-16,17 0 15,0-17 1,1-71-16,-19-18 0,54 36 16,17-36-1,-53-17-15,18-18 16,0 0 0,-18-18-16</inkml:trace>
  <inkml:trace contextRef="#ctx0" brushRef="#br0" timeOffset="331342.9664">21449 12859 0,'-18'106'16,"1"-1"-1,17-52-15,17 53 16,1-71-16,17 1 0,-17-19 16,17 1-16</inkml:trace>
  <inkml:trace contextRef="#ctx0" brushRef="#br0" timeOffset="331591.6296">21696 13070 0,'-18'71'0,"18"-18"16,0-18-16,53 18 15,-18-53-15,1 18 16,-1-18-16,0 0 16,18-36-16,-35 19 15,-1-36-15,-17 18 16,0-1-16,-17 19 0,-18-36 15,17 18-15,0 17 16,-17 0 0</inkml:trace>
  <inkml:trace contextRef="#ctx0" brushRef="#br0" timeOffset="331765.0897">22260 13035 0,'36'71'16,"-1"17"-1,35 18-15,-17-53 16,-35-18 0</inkml:trace>
  <inkml:trace contextRef="#ctx0" brushRef="#br0" timeOffset="332197.7413">24218 12788 0,'-17'0'16,"17"18"-16,0 17 0,0 18 16,0 18-16,0-1 15,17 1-15,18 52 16,-17-70-16,0 0 0,52 18 15,-34-54-15,-1-17 16</inkml:trace>
  <inkml:trace contextRef="#ctx0" brushRef="#br0" timeOffset="332447.9068">24571 13018 0,'-18'35'15,"18"0"-15,0 36 16,18-36-16,17 0 16,-17-17-16,70 17 15,-53-35-15,36-18 16,-53 18-16,17-17 16,-18-36-16,-17 18 15,-35-18-15,18 17 16,-36 1-16,35 18 15,0 17-15,1-18 0,-1 18 16</inkml:trace>
  <inkml:trace contextRef="#ctx0" brushRef="#br0" timeOffset="332698.0723">25083 12929 0,'52'0'16,"-34"18"-16,0-18 0,-18 53 16,17-18-16,-17-17 15,0 17-15,0 36 16,0-54-16,0 19 16,0-19-16,18 18 15,0-35-15,17 18 16,-17-18-16,34 0 15,-34 0-15,0 0 16,-1 0-16</inkml:trace>
  <inkml:trace contextRef="#ctx0" brushRef="#br0" timeOffset="333076.0783">26741 12841 0,'0'71'16,"17"-18"-16,1 70 15,-18-70-15,17 53 16,1-71-16,35 18 15,-35-35 1,-1-18-16</inkml:trace>
  <inkml:trace contextRef="#ctx0" brushRef="#br0" timeOffset="333321.2306">27146 13053 0,'-17'70'16,"17"-17"-16,53 0 16,17-18-1,1-35 1,-36 0-16,35-35 16,-52 0-16,0 17 0,-18-35 15,0 18-15,-18-18 16,0 36-16,1-1 15,-18 0-15,17 1 16</inkml:trace>
  <inkml:trace contextRef="#ctx0" brushRef="#br0" timeOffset="333665.6471">27711 12859 0,'35'0'16,"0"0"-16,1 0 0,16 17 15,-34-17-15,0 18 0,-36 17 16,0 1-16,18-19 16,-35 54-16,35-36 15,-17 18-15,34-35 16,1 17-16,17-17 15,-17-1-15,17 1 16,-17-18-16,-36 0 16,0 0-1,-52 0 1,35 0-16,-36 17 16,53-17-16,-35 18 15,36 0-15,-1-18 16</inkml:trace>
  <inkml:trace contextRef="#ctx0" brushRef="#br0" timeOffset="334105.317">28399 12682 0,'70'18'16,"-35"-18"-16,36 18 15,-36-18 1,1 0-16,-1 17 0,18 1 16,-36 0-16,1-1 15,-18 18 1,0-17-16,0 53 0,-18-36 15,1 0-15,17 1 0,-18 69 16,18-52-16,0 18 16,-18 17-1,36-35-15,-18 17 16,18-52-16,-1 17 16,-17-17-16,-17-18 31,-36-18-16,18 1-15,17 17 0,-53 0 16,54 0 0,-19 17-16,1-17 0,18 0 15</inkml:trace>
  <inkml:trace contextRef="#ctx0" brushRef="#br0" timeOffset="397694.2888">4939 15840 0,'0'-18'15,"0"0"-15,0 36 16,35 70-1,-17-17-15,17 105 16,-17-70 0,-1 0-16,-17 123 15,0-70 1,0-106-16,0-18 0,0-17 16,0-71-1,0 0-15,0-18 0,-17-105 16,-1-18-1,-17 106-15,35 0 0,-18-36 16,18 89-16,0 17 16,18 1-1,-1 34-15,1 1 0,0 17 16,-1 0-16,-17 18 0,18-17 16,0 17-16,17-1 15,-17-52-15,-1 0 16,1 0-16,17-17 0,-17-1 0,-18 1 15,17-19-15,1 1 0,0-36 16,-1 36 0,1 0-16,0 35 15,-1 17-15,1 1 16,0 70-16,-1-35 16,1 71-1,-18-54-15,17-17 16,19 18-16,-19-18 0,54 17 15,-36-35-15,0-17 16</inkml:trace>
  <inkml:trace contextRef="#ctx0" brushRef="#br0" timeOffset="398198.9301">5838 16404 0,'-52'18'15,"16"52"1,1 1 0,35-18-16,0-18 15,35 18-15,-17-53 16,0 18-16,34-18 16,-34-18-16,17-35 15,-17 18 1,-18 0-16,-18 17 15,18 0-15,-17 18 0,17-17 16,0 34 0,0 1-1,17 17-15,19 0 16,-1-35-16,18 0 16,-18 0-16,0 0 0,1-35 15,-36 18-15,0-19 16,0 19-16,-36-19 15,19 1-15,-1 17 16,1 1-16,-1-1 16,36 1-1,17 17 1,35 0-16,-34-18 16,52 0-1,-53 18-15,18-17 16,-35-1-16,17 18 15</inkml:trace>
  <inkml:trace contextRef="#ctx0" brushRef="#br0" timeOffset="398393.03">6227 16087 0,'0'88'16,"0"-35"-16,0 0 0,0 70 16,17-35-1,1-35-15,17 0 16,18 0 0,-35-53-16</inkml:trace>
  <inkml:trace contextRef="#ctx0" brushRef="#br0" timeOffset="398937.5538">6421 15822 0,'17'35'16,"-17"-17"-16,18 35 15,17 70-15,-17-52 16,35 88-16,-53-71 16,35 71-1,-17-106-15,35-1 16,-36-16-16,1-36 15,-1 0-15,19 0 0</inkml:trace>
  <inkml:trace contextRef="#ctx0" brushRef="#br0" timeOffset="399299.7383">6844 16369 0,'-53'53'16,"0"0"0,35 0-16,18-36 0,18 19 15,0-36 1,17 17-16,-17-17 0,17-17 16,0 17-16,0-53 15,-17 35-15,0-17 16,-1-1-16,-17 19 0,0-18 15,-17 35 1,17 17 0,0 36-1,17-18-15,36 1 16,-35-36-16,52 0 16,-52 0-16,17 0 15,-17-18-15,-18 0 0,18-17 16</inkml:trace>
  <inkml:trace contextRef="#ctx0" brushRef="#br0" timeOffset="399628.011">7038 15946 0,'53'141'15,"0"53"-15,-18-71 16,0-52 0,-17-36-16,17-17 15,-17-36 1,0 0-16,17 1 0,-18-19 16,1 36-16,17-17 15,-17 17-15,0 17 0,17 1 16,-35 17-16,0-17 15,0 0-15,-18-1 0,1 1 16,-1 0-16,-35-1 16,18 1-16,17-18 0,-35 0 15,36 0 1,17-18-16,-18 1 16</inkml:trace>
  <inkml:trace contextRef="#ctx0" brushRef="#br0" timeOffset="400062.8976">7885 15646 0,'-36'70'15,"1"89"-15,17-71 16,1 18-16,-19 0 0,1 106 16,0-124-16,17 0 15,18-35-15,0 0 0,0 0 16,18-18-1</inkml:trace>
  <inkml:trace contextRef="#ctx0" brushRef="#br0" timeOffset="400607.2073">8273 15963 0,'-71'0'15,"1"35"-15,-1 36 16,53 17-1,18-35-15,36 71 16,52-19 0,-35-69-16,0-19 0,70 19 15,18-72 1,-88 19-16,35-71 16,-52 52-16,-36-17 0,0-35 15,-36 53-15,-34-36 16,17 36-1,-53 17-15,53 18 16,-35 18-16,70 0 16,1 17-1,34-17-15</inkml:trace>
  <inkml:trace contextRef="#ctx0" brushRef="#br0" timeOffset="400840.7539">8908 16245 0,'-53'53'16,"35"-17"-16,0 17 16,18-18-16,18-18 0,35 36 15,-18-53-15,1 18 16,52-18-16,-53 0 15,36-18-15,-54 18 16,19-35-16,-36 17 16</inkml:trace>
  <inkml:trace contextRef="#ctx0" brushRef="#br0" timeOffset="401014.2371">9066 16281 0,'0'17'16,"18"-17"-16,17 0 15,1 0-15,52-35 16,-18 0 0,-34 17-16,-19 1 15,19-1-15,-36 0 16,0 1-16,-18-19 16</inkml:trace>
  <inkml:trace contextRef="#ctx0" brushRef="#br0" timeOffset="401173.3178">9243 15998 0,'17'18'16,"-17"35"-1,18 18-15,-18-36 16,18 0-16,-1 53 16,19-17-1,17-18-15,-1-18 16,-34-35-16</inkml:trace>
  <inkml:trace contextRef="#ctx0" brushRef="#br0" timeOffset="401518.4704">9596 16228 0,'-18'35'15,"-17"18"1,17 0-1,36 35-15,-1-88 16,19 18-16,-19-18 0,18 0 16,18-18-1,-35 0-15,17-17 16,-35 0-16,18 17 0,-18 1 16,-18-19-16,1 19 15,-1-1-15,0 18 0,1 0 16,17 18-1,0-1-15,17 1 16,1 17-16,17-17 16,-17 0-16,35 17 15,-35-35-15,-1 17 0,1 1 16,-1-18 0,1 0-16</inkml:trace>
  <inkml:trace contextRef="#ctx0" brushRef="#br0" timeOffset="401795.1105">9913 16210 0,'0'35'16,"18"18"-1,17-17-15,0-1 16,-17-35-16,17 18 15,-17-18 1,-1 0-16,-17-18 16,0 0-16,0 1 0,0-19 15,-17 1-15,-1 0 16,18 17-16,0-17 16,18 35-1,-1 0 1</inkml:trace>
  <inkml:trace contextRef="#ctx0" brushRef="#br0" timeOffset="402085.3566">10266 16263 0,'17'18'15,"1"-36"1,17-17-16,-17 17 15,0-17-15,-18 17 16,17 18-16,-34-17 0,-1 17 16,0 0-16,-17 17 15,17 19-15,1 16 16,17-16 0,17 17-16,1-18 0,17-17 15,1-1-15,-1-17 16,36 18-16,-36-18 15,53 0 1,-53-18-16,18 1 16</inkml:trace>
  <inkml:trace contextRef="#ctx0" brushRef="#br0" timeOffset="402269.9879">10901 15822 0,'17'0'15,"1"0"1,17 35 0,-17-17-16</inkml:trace>
  <inkml:trace contextRef="#ctx0" brushRef="#br0" timeOffset="402383.104">11060 16157 0,'0'-17'31</inkml:trace>
  <inkml:trace contextRef="#ctx0" brushRef="#br0" timeOffset="403687.6054">12330 15610 0,'17'159'16,"1"18"0,-18-89-16,0 18 15,0-71-15,0-17 0,0-36 32,0-53-17,35-35-15,-17 71 16,35 0-16,0 35 15,35 35 1,-35 0-16,17 36 16,-52-36-16,17 36 15,-35-36-15,-35 18 16,17-18-16,-35-17 16,18-18-16,-35 0 15,52-18-15,-35 1 16,53-1-16,18 0 15</inkml:trace>
  <inkml:trace contextRef="#ctx0" brushRef="#br0" timeOffset="404365.2238">13176 15998 0,'0'-35'16,"-17"18"-16,17-1 15,-53 0-15,0 18 16,35 18-16,-17 0 15,-18 34-15,35 1 16,1-35 0,17 0-16,17 17 0,-17-17 15,18-1-15,17 1 0,18 17 16,-35-17-16,-1-18 16,1 35-16,-18-17 15,-18-18 1,-17 0-16,0 17 15,-36-17-15,54 18 16,-36-18-16,35 0 16,0 18-16,36-18 15,0 0-15</inkml:trace>
  <inkml:trace contextRef="#ctx0" brushRef="#br0" timeOffset="404632.6082">13300 16087 0,'17'17'15,"36"19"1,-17-19-1,-1 1-15,53 0 16,-35-1-16,-18 1 0,53-1 16,-35 1-1,-35 0-15</inkml:trace>
  <inkml:trace contextRef="#ctx0" brushRef="#br0" timeOffset="404795.4426">13617 16104 0,'-53'89'0,"0"-1"16,0-35 0,1 17-1,52-52-15,-18-1 16</inkml:trace>
  <inkml:trace contextRef="#ctx0" brushRef="#br0" timeOffset="405505.2775">14199 15593 0,'0'-71'16,"-17"1"-1,-1-1-15,-35 18 16,35 36-16,1 17 16,-36 17-1,35 18-15,1 1 0,-1 87 16,18 18-1,18-70-15,-1-1 0,54 72 16,-1-37 0,-34-52-16,-1-17 15,18 17-15,-18-18 16</inkml:trace>
  <inkml:trace contextRef="#ctx0" brushRef="#br0" timeOffset="405655.0417">14005 15998 0,'36'-17'0,"-19"17"15,18-18-15,36 1 16,0 17 0,-36 0-16,0 0 15,-17 0-15</inkml:trace>
  <inkml:trace contextRef="#ctx0" brushRef="#br0" timeOffset="406079.2415">14464 15963 0,'0'35'16,"18"18"-1,-1 0-15,36 0 16,-35-17-16,35-19 16,0 1-1,-36-18-15,1 0 0,17-35 16,-17-1-1,-18 19-15,0-36 16,-18 17-16,18 19 16,-18-19-16,1 36 15,-18-17-15,35 34 16,0 19 0,0 17-1,17-36-15,1 1 0,17 0 16,-17-1-16,35 19 15,-36-19-15,1 18 16,0-35-16</inkml:trace>
  <inkml:trace contextRef="#ctx0" brushRef="#br0" timeOffset="406403.3745">14975 16087 0,'0'53'16,"0"0"-16,0-36 15,18 1 1,0-53 0,-18-36-1,35 0 1,-17 1-16,17 52 15,18-35 1,-36 71-16,19 35 16,-19-18-16,19 36 15,-19-36 1,1-17-16,35 52 16,-53-52-1</inkml:trace>
  <inkml:trace contextRef="#ctx0" brushRef="#br0" timeOffset="421883.3568">12594 16722 0,'-17'0'15,"-1"0"1,36 0 15,-1 0-15,54 0-16,-36 0 16,88-18-16,-34 18 15,122-18 1,-70 1-16,159-1 15,-123 18-15,140-18 16,-176 18-16,106 0 16,-141 0-16,70 0 15,-123-17-15,18 17 16,-53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4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1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4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4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6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4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4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8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5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1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9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7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7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3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5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7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9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1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2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2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9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2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4">21273 4992 0,'17'0'15,"18"0"1,-17 0-16,17-18 0,1 18 15,-1 0-15,-17 0 16,17 0-16,0 0 16,-17 0-16,-1 0 0,1 0 15</inkml:trace>
  <inkml:trace contextRef="#ctx0" brushRef="#br0" timeOffset="556.8317">21396 5168 0,'18'18'16,"-1"-18"-16,19 0 16,-19 0-16,1 0 15,17 0-15,0 0 16,-17 0-16,17-18 0</inkml:trace>
  <inkml:trace contextRef="#ctx0" brushRef="#br0" timeOffset="981.3024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4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1">26053 4992 0,'35'-18'16,"-17"18"-16,87-35 16,-52 17-16,36 1 15,-54-1-15</inkml:trace>
  <inkml:trace contextRef="#ctx0" brushRef="#br0" timeOffset="3954.1443">26705 4410 0,'-17'-18'16,"-1"53"-1,0 1-15,18 34 16,0-17-16,18 53 16,-18-53-16,18 0 0,-1 0 15,19 17-15,16 1 16,-34-54-16,0 19 15,17-19-15,-17 1 16,17-18-16</inkml:trace>
  <inkml:trace contextRef="#ctx0" brushRef="#br0" timeOffset="4316.2175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8">27287 4322 0,'53'52'16,"18"37"0,-54-54-16,54 71 15,-36-53-15,-17 17 16,17 1-16,-17 52 16,-18-70-16,-18 0 0,1 53 15,17-71-15,-36 18 16,19-35-16</inkml:trace>
  <inkml:trace contextRef="#ctx0" brushRef="#br0" timeOffset="6439.7031">28258 4798 0,'17'0'16,"1"0"-16,-1 0 0,72 0 16,-54-18-16,18 18 15,-18 0-15,18 0 16,0-17-16,-35 17 15,-18 17-15</inkml:trace>
  <inkml:trace contextRef="#ctx0" brushRef="#br0" timeOffset="6586.4496">28363 5009 0,'71'0'16,"-36"0"-16,36-17 15,-36 17 1,0 0-16,1-18 16</inkml:trace>
  <inkml:trace contextRef="#ctx0" brushRef="#br0" timeOffset="7070.1237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7">5750 14817 0,'0'17'47,"0"19"-32,-17-19-15,17 19 0,0 34 16,0 1 0,0-36-16,0 0 0,0 0 15,17 18 1,-17-35-16,0 0 15,0-1-15</inkml:trace>
  <inkml:trace contextRef="#ctx0" brushRef="#br0" timeOffset="9511.2458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4">5733 14799 0,'-18'-18'78,"18"1"-63,0-1-15,0 0 16</inkml:trace>
  <inkml:trace contextRef="#ctx0" brushRef="#br0" timeOffset="10458.6464">5680 14129 0,'0'-18'15,"0"0"-15,0 1 16,0-1 0</inkml:trace>
  <inkml:trace contextRef="#ctx0" brushRef="#br0" timeOffset="10584.6854">5715 13811 0,'0'-53'15,"-18"18"1,18 17-16,0 1 16</inkml:trace>
  <inkml:trace contextRef="#ctx0" brushRef="#br0" timeOffset="10851.6987">5697 13070 0,'0'-17'0,"0"-1"16,0 1-16,0-19 15,-17 19-15,17-19 16,0 19-16,0-1 16,0 0-16,0 1 15</inkml:trace>
  <inkml:trace contextRef="#ctx0" brushRef="#br0" timeOffset="11401.6094">5556 12206 0,'0'-18'16</inkml:trace>
  <inkml:trace contextRef="#ctx0" brushRef="#br0" timeOffset="11728.9225">5539 11483 0,'0'0'0,"0"-18"16,0 1-16,17 17 15,-17-18-15,0-17 16,18 35-16,-18-36 16,18 36-16,-18-35 15</inkml:trace>
  <inkml:trace contextRef="#ctx0" brushRef="#br0" timeOffset="11861.3964">5556 11148 0,'0'-35'15,"0"17"1,18 0-16,-18-17 16,0 17-1,0 1-15</inkml:trace>
  <inkml:trace contextRef="#ctx0" brushRef="#br0" timeOffset="12028.5436">5539 10883 0,'17'0'32,"-17"-17"-32</inkml:trace>
  <inkml:trace contextRef="#ctx0" brushRef="#br0" timeOffset="12229.5634">5539 10883 0,'-18'-53'16,"18"71"-1,18-18 1,-18 18-1,17-18 1</inkml:trace>
  <inkml:trace contextRef="#ctx0" brushRef="#br0" timeOffset="12497.2171">5415 10777 0,'-17'0'15,"-1"0"-15,-17 0 16</inkml:trace>
  <inkml:trace contextRef="#ctx0" brushRef="#br0" timeOffset="12626.9352">5080 10813 0,'-35'0'15,"-1"0"1,19 0-16</inkml:trace>
  <inkml:trace contextRef="#ctx0" brushRef="#br0" timeOffset="12848.1662">4374 10848 0,'-52'0'15,"-19"-18"1,36 18-1,17 0-15,-17 0 16,17 0-16,-17 0 16,17 0-16</inkml:trace>
  <inkml:trace contextRef="#ctx0" brushRef="#br0" timeOffset="12970.3049">3810 10848 0,'-35'0'15,"17"0"-15,-17 0 16,17 0-16,-17 0 16</inkml:trace>
  <inkml:trace contextRef="#ctx0" brushRef="#br0" timeOffset="13026.4148">3581 10866 0,'0'0'0,"-36"17"16,36 1 0,-17-1-16</inkml:trace>
  <inkml:trace contextRef="#ctx0" brushRef="#br0" timeOffset="14454.8945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9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1">21396 6632 0,'18'0'0,"52"0"16,-35-17-1,36-1-15,-53 18 16,17 0 0,-17 0-16</inkml:trace>
  <inkml:trace contextRef="#ctx0" brushRef="#br0" timeOffset="25126.8321">21519 6844 0,'71'0'16,"-36"0"-16,18-18 0,-35 18 15,-1 0-15</inkml:trace>
  <inkml:trace contextRef="#ctx0" brushRef="#br0" timeOffset="25666.2423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7">22719 6685 0,'-18'-17'15</inkml:trace>
  <inkml:trace contextRef="#ctx0" brushRef="#br0" timeOffset="26627.000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8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04">24165 6279 0,'18'18'0,"-18"0"16,18 52-16,-18-34 16,17 34-16,1-17 15,-18-18-15,17 54 16,-17-37-16,18 1 16,-18-17-16,18-19 15,-18 1-15,0 0 0,17-18 16</inkml:trace>
  <inkml:trace contextRef="#ctx0" brushRef="#br0" timeOffset="32423.0069">5680 16316 0,'-18'0'0,"18"18"15,-18-18 1,36 17 93,0-17-93,35 0-16,-18 0 15,0 0-15,36 18 16,-36-18-16,18 0 16,-35 18-16,-1-18 15,1 0-15,0 0 16,-36 0 15,18-18-15</inkml:trace>
  <inkml:trace contextRef="#ctx0" brushRef="#br0" timeOffset="32878.4589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03">6121 14852 0,'0'-18'62,"-18"18"1,18 18-48,0 0 17,-18 17-17,18-17-15,18 34 16,-18-16-16,0-1 16,0 36-16,18-54 15,-18 18-15,17 1 16,1-19-16,0-17 31,-18-17-15</inkml:trace>
  <inkml:trace contextRef="#ctx0" brushRef="#br0" timeOffset="35497.4747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005">6562 15487 0,'0'18'0,"17"-18"47,-17 17-31</inkml:trace>
  <inkml:trace contextRef="#ctx0" brushRef="#br0" timeOffset="36160.7617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5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5">7426 15275 0,'0'18'16,"0"0"140,0-1-141,18 1 1,-18-1-16,17 36 16,-17-17-16,18-1 15,-18 0-15,0 1 0,18-19 16,-18 18-16,0-17 16,17-18-1</inkml:trace>
  <inkml:trace contextRef="#ctx0" brushRef="#br0" timeOffset="48022.4955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9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005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5">28099 6421 0,'17'0'32,"36"0"-17,-17 0-15,-1 0 16,0-18-16,0 18 0,1 0 16,-19 0-1,-34 18-15,-1-1 16</inkml:trace>
  <inkml:trace contextRef="#ctx0" brushRef="#br0" timeOffset="49697.3228">28187 6632 0,'35'18'15,"36"-18"-15,-36 0 16,18 0-16,-35 0 15,-1 0-15,1 0 16</inkml:trace>
  <inkml:trace contextRef="#ctx0" brushRef="#br0" timeOffset="51187.2541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5">29933 6509 0,'0'17'15,"0"1"17,18-18-17</inkml:trace>
  <inkml:trace contextRef="#ctx0" brushRef="#br0" timeOffset="52054.3993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89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6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2">6103 14640 0,'0'-17'62,"0"-19"-62,0 1 16,0 17-16,0-17 16,0 18-1,-18-1 1</inkml:trace>
  <inkml:trace contextRef="#ctx0" brushRef="#br0" timeOffset="57988.7485">6085 14411 0,'0'-18'15,"0"1"1,0-19-1,0 19 1,0-1-16,0 1 16,0-1-1,0-17-15</inkml:trace>
  <inkml:trace contextRef="#ctx0" brushRef="#br0" timeOffset="58157.2492">6138 13952 0,'-17'-17'15,"17"-1"1,17-17 0,-17 17-16,18-17 15,0 35-15</inkml:trace>
  <inkml:trace contextRef="#ctx0" brushRef="#br0" timeOffset="58303.8939">6174 13600 0,'0'-18'16,"0"0"-16,0 1 15,0-19 1,0 19-16,0-1 0</inkml:trace>
  <inkml:trace contextRef="#ctx0" brushRef="#br0" timeOffset="58453.5938">6174 13264 0,'-18'-17'15,"18"-18"1,-18 17-16,18-17 15,0-1-15,0 19 16,0-1-16,18 0 0</inkml:trace>
  <inkml:trace contextRef="#ctx0" brushRef="#br0" timeOffset="58593.2243">6138 12788 0,'0'-53'16,"0"36"-16,-17-36 16,17 17-16</inkml:trace>
  <inkml:trace contextRef="#ctx0" brushRef="#br0" timeOffset="58770.8514">6085 12241 0,'-17'-35'16,"17"17"-16,0 1 15,0-18-15,0-1 16,0 1-16,0 17 16,0 1-16</inkml:trace>
  <inkml:trace contextRef="#ctx0" brushRef="#br0" timeOffset="58895.101">6050 11659 0,'0'-35'16,"18"0"-1</inkml:trace>
  <inkml:trace contextRef="#ctx0" brushRef="#br0" timeOffset="59110.8426">6068 11271 0,'0'-17'16,"0"-1"-16,0-35 16,0 35-16,0-34 15</inkml:trace>
  <inkml:trace contextRef="#ctx0" brushRef="#br0" timeOffset="59278.7312">6033 10742 0</inkml:trace>
  <inkml:trace contextRef="#ctx0" brushRef="#br0" timeOffset="59584.2968">6033 10583 0,'0'-17'16,"17"-1"-1,-17 0-15,0-17 16,0 18-16,0-1 16,0 0-16,-17 1 15,17-1 1,-18 0-1,18 1-15,0-1 16</inkml:trace>
  <inkml:trace contextRef="#ctx0" brushRef="#br0" timeOffset="59857.6191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2">5856 9737 0,'0'0'0,"-18"0"15,1 0 17,-1 0 30,1 0-62,-19 17 16,19 1-1,-19 0-15,36-1 16,-17-17 0</inkml:trace>
  <inkml:trace contextRef="#ctx0" brushRef="#br0" timeOffset="61024.0332">5609 9790 0,'-17'0'0,"-1"0"16,0-18-16,1 18 16,-1-18-16,0 18 15,1-17 1,-1 17-16,0 0 0,-34 17 16,34 1-16,0-18 15</inkml:trace>
  <inkml:trace contextRef="#ctx0" brushRef="#br0" timeOffset="61181.3145">5080 9807 0,'-18'0'15,"1"-17"-15,-1 17 16,0 0 0,1-18-1,-1 18-15,1 18 16,-1-18-16,0 0 15</inkml:trace>
  <inkml:trace contextRef="#ctx0" brushRef="#br0" timeOffset="61385.7747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5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5">2469 9948 0,'0'-17'16,"0"-1"-1,0 0 1</inkml:trace>
  <inkml:trace contextRef="#ctx0" brushRef="#br0" timeOffset="63621.49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3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7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3">5644 11254 0,'0'-18'16,"-17"18"0,-1 0 15,36 0 16,-1 0-32,1 0-15,17 0 16,18 0 0,-35 0-16,35 0 15,-18 0-15,-17 0 0,35-18 16,-36 18-16,1 0 16,0 0-1,-36 18 16,0-18-15</inkml:trace>
  <inkml:trace contextRef="#ctx0" brushRef="#br1" timeOffset="101109.3527">5838 11113 0,'0'-18'15,"18"18"1,0 0-1,-1 18-15,19-1 16,-19 1-16,1-18 16,0 17-16,17 1 0,-17 0 15,-1-1-15,-17 1 16,0 0-16,0-1 16,-17 1-1,-1-18-15,0 18 16,1-1-1,-1-17-15,18 18 16,-18-18 0</inkml:trace>
  <inkml:trace contextRef="#ctx0" brushRef="#br1" timeOffset="102118.7974">5662 11060 0,'0'17'15,"18"-17"173,-1 0-126,-17 18 16,-17 0-46,-1-1-32,0 1 15,-17 17-15,18-17 16,-1 17 0,0-35-16,18 35 15,18-17-15,0 17 16,17-17-1,-18-18-15,1 17 16,0 1 0,-1 0-1,1-1 1</inkml:trace>
  <inkml:trace contextRef="#ctx0" brushRef="#br1" timeOffset="102679.1728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8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3">6950 11342 0,'0'17'15,"0"19"1,17-19 0,-17 1-16,0 0 15,18-1-15,0 1 0,-1-18 16,1 0-1,0 0-15,-1-18 16,1 1-16,-18-1 16,0-17-16,0 17 15,-18-17 1,1 17-16,-1 18 0,0-17 16,36 17 30</inkml:trace>
  <inkml:trace contextRef="#ctx0" brushRef="#br1" timeOffset="103806.8143">7303 11254 0,'0'17'15,"17"-17"1,-17 18-16,18 17 16,-18 0-16,17-17 0,1 35 15,-18-35-15,0-1 16,18 1-16,-18 0 15</inkml:trace>
  <inkml:trace contextRef="#ctx0" brushRef="#br1" timeOffset="105742.6507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3">6562 10583 0,'0'18'47,"17"0"-32,-17-1-15,0 19 16,0-1-16,0-18 0,0 19 16,0-19-1,18-17-15,-18-17 16,0-1-1</inkml:trace>
  <inkml:trace contextRef="#ctx0" brushRef="#br1" timeOffset="106637.2944">6438 10654 0,'0'18'31,"0"-1"-15,0 1-16,18 17 15,-18-17-15,17-1 0,1 1 16,0-18-16,-1 0 31,1 0-31,0-18 0,-1-17 16,1 17-1,0-17-15,-1 0 16,-17 17-16,0 1 16,-17 17 15,17 17-15</inkml:trace>
  <inkml:trace contextRef="#ctx0" brushRef="#br1" timeOffset="107115.4294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4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9">7338 10231 0,'0'17'31</inkml:trace>
  <inkml:trace contextRef="#ctx0" brushRef="#br1" timeOffset="108356.5109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5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6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2">20726 7973 0,'0'-18'31,"0"36"-31,17 17 15,-17 0-15,18 71 16,-18-53-16,0 106 16,18-89-16,-18 54 15,17-54-15,1 19 16,0-72-16,17 36 16,-35-35-1,35-18-15</inkml:trace>
  <inkml:trace contextRef="#ctx0" brushRef="#br0" timeOffset="131334.9083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3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3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3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4">24500 8484 0,'0'36'16,"36"17"-1,-19-18 1,1-18-16,0 1 16</inkml:trace>
  <inkml:trace contextRef="#ctx0" brushRef="#br0" timeOffset="135255.7799">24500 8273 0,'0'-18'16,"18"18"-1,0 0-15,-1 18 16,1-18 0</inkml:trace>
  <inkml:trace contextRef="#ctx0" brushRef="#br0" timeOffset="135918.3223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1">25294 8132 0,'18'52'0,"-1"54"15,1-53-15,0-18 16,17 36-16,-17-36 15,-1 1-15,19 34 16,-36-52-16,17 17 16,1-35-16,-1 0 15,1-18-15,0-17 16,-18 0-16</inkml:trace>
  <inkml:trace contextRef="#ctx0" brushRef="#br0" timeOffset="136246.2384">25629 8414 0,'18'35'0,"-18"18"16,18-18 0,-1 1-1,19-19-15,-36-34 16</inkml:trace>
  <inkml:trace contextRef="#ctx0" brushRef="#br0" timeOffset="136389.7417">25665 8184 0,'0'-17'15,"0"34"1,17-17-16,19 18 16,-19 0-16</inkml:trace>
  <inkml:trace contextRef="#ctx0" brushRef="#br0" timeOffset="136719.3859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1">26229 7814 0,'53'53'0,"18"70"16,-19-52-16,19 35 15,-36-53-15,-17 0 0,0 0 16,-18-18-16,-36 53 15,19-53-15,-54 36 16,36-53 0,0 17-16,-36-18 15</inkml:trace>
  <inkml:trace contextRef="#ctx0" brushRef="#br0" timeOffset="138208.1306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05">28011 7779 0,'-36'-71'0,"1"36"16,17 35-16,18 35 15,-17 18-15,34 18 16,1 87-16,0-69 16,35 52-1,-18-71-15,18 36 16,-18-53-16,-17-18 15,-1-17-15,-17 17 16,-17-35-16</inkml:trace>
  <inkml:trace contextRef="#ctx0" brushRef="#br0" timeOffset="138580.867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5">29228 8361 0,'0'0'0,"-18"-18"16,36 1-16,-1 17 15,36 0-15,0 0 16,35-18 0,-35 18-16,35 0 15,-52 0-15,-1 0 16</inkml:trace>
  <inkml:trace contextRef="#ctx0" brushRef="#br0" timeOffset="139503.5579">29757 7814 0,'-35'18'15,"-1"88"1,19-18-16,34 35 15,-17-70 1,53 53-16,-35-53 16,17-18-16,18 18 15,-35-35-15,35 17 16,-36-35-16,1-18 16</inkml:trace>
  <inkml:trace contextRef="#ctx0" brushRef="#br0" timeOffset="139842.503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6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3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9">22737 9860 0,'0'0'0,"17"-17"0,18-1 16,-17 18-16,35-18 15,-35 1-15,17 17 16,-17-18-16</inkml:trace>
  <inkml:trace contextRef="#ctx0" brushRef="#br0" timeOffset="141838.6133">22807 9472 0,'0'71'0,"0"52"16,18 18-1,-18-88-15,17 53 16,1-71-16,17 18 16,-17-35-16,35-1 15,-18 1-15,18-18 16,-35 0-16,17-18 15,-17 1 1,-18-1 0</inkml:trace>
  <inkml:trace contextRef="#ctx0" brushRef="#br0" timeOffset="142573.2385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3">24730 9737 0,'35'0'0,"36"-18"16,-36 18-1,35-18-15,-34 18 16</inkml:trace>
  <inkml:trace contextRef="#ctx0" brushRef="#br0" timeOffset="142896.0491">24853 9913 0,'35'0'15,"36"0"1,-53-18-16,35 18 16,-36-17-16,1 17 15</inkml:trace>
  <inkml:trace contextRef="#ctx0" brushRef="#br0" timeOffset="143253.263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3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2">27411 9507 0,'-18'-17'15,"36"-1"1,-1 18-16,1-18 16</inkml:trace>
  <inkml:trace contextRef="#ctx0" brushRef="#br0" timeOffset="147284.2437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">23971 8925 0,'18'0'31,"52"-17"-15,-34 17-1,34-18-15,71 18 16,-70 0-16,35-18 16,0 18-16,-18 0 0,18 0 0,88-17 15,-106 17-15,71-18 16,-106 18 0,-1 0-16,19 0 15,-53 0-15</inkml:trace>
  <inkml:trace contextRef="#ctx0" brushRef="#br0" timeOffset="150170.1452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4">19138 8537 0,'18'0'16,"35"0"0,0 18-16,53 0 15,-54-1-15,37 18 16,-54-17-1,18 17-15,-53-17 16,0 35-16,-18-18 16,-17 18-1,17-35-15,-17-1 0,17 36 16,1-35-16,17 17 16,0 0-1</inkml:trace>
  <inkml:trace contextRef="#ctx0" brushRef="#br0" timeOffset="172003.5483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2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3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2">16387 9719 0,'52'0'16,"1"-18"-1,-17 1-15,17-19 16,-36 36-16,1-35 16</inkml:trace>
  <inkml:trace contextRef="#ctx0" brushRef="#br0" timeOffset="173560.1873">16528 9454 0,'0'89'16,"17"16"-1,1 19 1,0-89-16,-18-17 0,17 17 15</inkml:trace>
  <inkml:trace contextRef="#ctx0" brushRef="#br0" timeOffset="174240.3383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5">15699 10866 0,'17'52'16,"1"1"-16,0-35 15,17 35 1,-18-35-16,1-18 16</inkml:trace>
  <inkml:trace contextRef="#ctx0" brushRef="#br0" timeOffset="175079.1765">15681 10724 0</inkml:trace>
  <inkml:trace contextRef="#ctx0" brushRef="#br0" timeOffset="175475.1357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9">16228 10830 0,'53'-17'16,"-36"17"-16,54-18 15,-36-17-15,-17 35 16,-1 0-16,-34 0 16</inkml:trace>
  <inkml:trace contextRef="#ctx0" brushRef="#br0" timeOffset="175812.0853">16281 10636 0,'17'53'16,"-17"18"-16,18 17 16,0-53-16,17 53 15,-17-52-15,17-1 16,-18-35-16,19 18 15</inkml:trace>
  <inkml:trace contextRef="#ctx0" brushRef="#br0" timeOffset="176109.8278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8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1">12188 9843 0,'18'17'16,"0"-17"0</inkml:trace>
  <inkml:trace contextRef="#ctx0" brushRef="#br0" timeOffset="180834.2056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3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5">11395 10478 0,'0'-18'16,"70"0"0,-34 18-16,158-17 15,-106 17 1,88 17-16,-70-17 16,123 0-16,-105 0 15,87-17-15,-87-1 16,70-17-1,-106 17-15,0 0 16,-52 18-16,-54 0 16</inkml:trace>
  <inkml:trace contextRef="#ctx0" brushRef="#br0" timeOffset="182320.3509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4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6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6">13123 10636 0,'18'36'16,"0"-19"-16,-1 1 15,1 17-15,-18 0 0,35 54 16,-17-54 0,-1-18-16,19 36 0,-36-35 15,0 0-15</inkml:trace>
  <inkml:trace contextRef="#ctx0" brushRef="#br0" timeOffset="183781.9779">13088 10407 0,'18'0'16,"17"0"-1,36-18-15,-36 18 16,53-35-16,-35 17 16,0 18-1,-36 0-15</inkml:trace>
  <inkml:trace contextRef="#ctx0" brushRef="#br0" timeOffset="197145.0802">9260 9684 0,'-17'0'0,"17"17"31,0 19-15,17-1-1,-17 18-15,0 0 0,0 88 16,18 0 0,-18-70-16,18 52 15,-18-88-15,0 1 16,17-1-16,-17-17 0,0 17 16,18-35-16</inkml:trace>
  <inkml:trace contextRef="#ctx0" brushRef="#br0" timeOffset="197530.2067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218895.8509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219179.4369">21996 11818 0,'35'0'15,"-17"-18"1,17 18-16,0-17 16,-17-1-16,17 18 0,-17 0 15,-1 0 1,-17 18-16</inkml:trace>
  <inkml:trace contextRef="#ctx0" brushRef="#br0" timeOffset="219323.7983">22049 12012 0,'35'0'15,"18"-18"1,-36 18-16,19 0 15,-1-17-15,-17 17 16</inkml:trace>
  <inkml:trace contextRef="#ctx0" brushRef="#br0" timeOffset="219679.5555">22684 11430 0,'17'0'16,"1"-18"-1,0 18-15,-1 0 0,1 0 16,-1-17-16,19 17 16,-1-18-16,-17 18 15,-1-18-15,-34 18 16</inkml:trace>
  <inkml:trace contextRef="#ctx0" brushRef="#br0" timeOffset="220090.947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224245.5741">26952 11254 0,'-35'-36'15,"0"19"1,17 17-16,-17 0 16,-1 53-1,36 0-15,0-1 0,18 72 16,0-54-16,-1 1 15,19 0-15,-1 34 16,0-52-16,-17 18 16,0-36-16,-18 0 15,0-17-15,-36-18 16</inkml:trace>
  <inkml:trace contextRef="#ctx0" brushRef="#br0" timeOffset="224388.9034">26670 11748 0,'53'0'16,"17"0"-16,36 0 15,-70-18 1,17 18-16,-1 0 0,-16 0 16</inkml:trace>
  <inkml:trace contextRef="#ctx0" brushRef="#br0" timeOffset="224690.2789">27305 11254 0,'0'-18'16,"-18"53"0,18 18-1,0 53-15,-17-53 16,17 70-16,17-17 16,-17-70-16,36 34 15,-1-35-15,18 1 16,-18-19-1,0-17-15,-17 0 0</inkml:trace>
  <inkml:trace contextRef="#ctx0" brushRef="#br0" timeOffset="225073.6367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225329.2482">27922 11148 0,'18'0'15,"35"35"1,17 53-16,1 18 16,-36-35-16,18 87 15,-53-87-15,18 52 16,-18-70-16,0 36 15,-18-54-15,18 0 16</inkml:trace>
  <inkml:trace contextRef="#ctx0" brushRef="#br0" timeOffset="225975.4766">28681 11571 0,'17'0'16,"36"0"-16,0 0 15,-17-18-15,69 18 16,-69 0-16,-1 0 0,0 18 16</inkml:trace>
  <inkml:trace contextRef="#ctx0" brushRef="#br0" timeOffset="226113.8612">28787 11783 0,'106'0'0,"52"-18"16,-87 18-1,-54 0 1</inkml:trace>
  <inkml:trace contextRef="#ctx0" brushRef="#br0" timeOffset="226392.5906">29475 11271 0,'0'18'31,"17"17"-31,-17 0 0,18 71 16,0-35-16,-18-18 16,17 70-16,-17-70 15,18 35-15,-18-52 16,17 17 0,-17-36-16</inkml:trace>
  <inkml:trace contextRef="#ctx0" brushRef="#br0" timeOffset="226827.5061">29845 11324 0,'53'-17'16,"-35"17"-16,52-18 15,1 0-15,-36 18 0,-17-17 16,-1 17-1,-34 17-15,-1-17 16</inkml:trace>
  <inkml:trace contextRef="#ctx0" brushRef="#br0" timeOffset="227120.7829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231192.54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231413.5977">21872 13018 0,'18'0'15,"35"0"1,-18 0-16,18 0 16,-35 0-16,-1 17 15</inkml:trace>
  <inkml:trace contextRef="#ctx0" brushRef="#br0" timeOffset="231531.7427">21908 13123 0,'0'18'15,"17"-18"-15,18 0 16,-17 0-16,17 0 16,1 0-16,-19 0 15</inkml:trace>
  <inkml:trace contextRef="#ctx0" brushRef="#br0" timeOffset="231987.8446">22613 12823 0,'18'-17'16,"-1"17"-16,36-18 15,-17 18-15,34-17 16,-35 17-16,1 0 0,-19 0 16,-17 17-1,-17-17-15</inkml:trace>
  <inkml:trace contextRef="#ctx0" brushRef="#br0" timeOffset="232264.901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232448.398">23125 13035 0,'0'18'0,"0"-1"31</inkml:trace>
  <inkml:trace contextRef="#ctx0" brushRef="#br0" timeOffset="232828.6622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233161.5649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233616.2353">24377 12823 0,'18'18'0,"-1"0"15,-17 35 1,0-18-16,18 53 16,0-53-16,-18 54 15,17-54-15,-17 18 16</inkml:trace>
  <inkml:trace contextRef="#ctx0" brushRef="#br0" timeOffset="235086.7898">26970 12718 0,'0'-18'0,"-18"-17"16,18 17-16,-17-17 16,-1 35-1,0 0-15,1 35 16,-1 71 0,18-53-16,18 17 0,-1 36 15,1-53-15,0 0 16,-1-18-16,1 1 0,0-1 15,-1-17-15,-17-1 0,0 1 16,-35-18 0</inkml:trace>
  <inkml:trace contextRef="#ctx0" brushRef="#br0" timeOffset="235200.4839">26741 13106 0,'0'-18'0,"52"0"15,37 18 1,-19-17-16,36-1 15,-53 18-15,-18 0 16,1 0-16</inkml:trace>
  <inkml:trace contextRef="#ctx0" brushRef="#br0" timeOffset="235445.48">27340 12612 0,'-35'53'0,"17"17"16,18-17-16,0 35 16,0-35-16,36 53 15,-1-71-15,18 18 16,-18-17-16,0-19 15,-17-17-15,0 0 16</inkml:trace>
  <inkml:trace contextRef="#ctx0" brushRef="#br0" timeOffset="237215.3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237431.877">28028 12665 0,'35'17'16,"-17"19"-16,17-1 0,18 53 16,-17-35-16,-1 53 15,-17-53-15,-18 53 16,-18-71-16,-17 35 16,-1-52-1,1 35-15,17-53 16,1 0-16,17-18 15</inkml:trace>
  <inkml:trace contextRef="#ctx0" brushRef="#br0" timeOffset="237603.4532">28557 12806 0,'36'0'0,"34"-18"16,-52 18-16,-1 0 0,19 35 16,-19-35-16</inkml:trace>
  <inkml:trace contextRef="#ctx0" brushRef="#br0" timeOffset="237726.9414">28593 12982 0,'53'18'16,"-18"-18"-16,0 0 0,36 0 16,-36-18-1</inkml:trace>
  <inkml:trace contextRef="#ctx0" brushRef="#br0" timeOffset="238175.8925">29528 12788 0,'17'35'0,"1"36"15,-1 0 1,1-36-16,-18 18 16,18 17-16,-1-17 15,1-35 1,0-18-1</inkml:trace>
  <inkml:trace contextRef="#ctx0" brushRef="#br0" timeOffset="238549.7787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238659.866">30268 12965 0,'-17'0'31</inkml:trace>
  <inkml:trace contextRef="#ctx0" brushRef="#br0" timeOffset="239016.9947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239333.4995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239867.6422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247201.2306">23460 13653 0,'17'0'16,"1"0"0,17 0-1,-17 0-15,52 0 16,-34 0-16,87 0 16,-70 0-16,106-18 15,-71 18-15,53-18 16,-70 18-16,17-17 15,-53 17-15,1 0 16</inkml:trace>
  <inkml:trace contextRef="#ctx0" brushRef="#br0" timeOffset="248531.8283">30568 13511 0,'-17'0'16,"34"0"15,18 18-16,1 0-15,34-1 16,-17-17-16,18 18 0,-1 0 16,107-1-1,52 1-15,-105 0 16,105-18-16,-123 0 16,-36 0-16,36 0 15,-88 0-15</inkml:trace>
  <inkml:trace contextRef="#ctx0" brushRef="#br0" timeOffset="250371.9435">21449 14446 0,'-18'-35'16,"-17"17"-1,17 18 1,1 0 0,-19 0-16,36 18 15,-17 17 1,-1 1-16,36-19 0,-1 36 16,-17-35-1,18-1-15,0 1 0,-18 0 16,17-1-16,-34-17 31,-19 0-15,19 18-16,-18-18 15,17 0-15,0 0 16</inkml:trace>
  <inkml:trace contextRef="#ctx0" brushRef="#br0" timeOffset="250606.2081">21608 14023 0,'0'-18'16,"0"71"-1,0 0 1,17 88-16,-17-70 15,0-1-15,0 1 0,18 35 16,-18-53-16,18 0 16,-18-36-16,17 1 15</inkml:trace>
  <inkml:trace contextRef="#ctx0" brushRef="#br0" timeOffset="250851.0025">21784 14534 0,'0'53'16,"0"-17"-16,0-1 0,18-17 15,-1-1-15,1 1 16,17-18-16,-17 17 0,17-17 0,18-17 16,-35-1-16,-1-17 15,-17 0 1,0 17-16,-17-35 15,-19 35-15,-16-17 16,34 35-16,-17-17 16</inkml:trace>
  <inkml:trace contextRef="#ctx0" brushRef="#br0" timeOffset="251195.068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251529.2568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255127.3563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255250.2458">24253 14411 0,'18'0'16,"35"0"-16,0 0 15,0 0-15,-18 0 16,18 0-16,-18 0 0</inkml:trace>
  <inkml:trace contextRef="#ctx0" brushRef="#br0" timeOffset="255693.2375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255837.9158">25647 14270 0,'18'-18'0,"-1"1"15,1 17-15,35 0 16,-36 0-16,1 0 16,-18 17-16</inkml:trace>
  <inkml:trace contextRef="#ctx0" brushRef="#br0" timeOffset="255961.0039">25629 14464 0,'36'0'16,"-1"0"-1,35 0 1,-34 0-16,17-18 16</inkml:trace>
  <inkml:trace contextRef="#ctx0" brushRef="#br0" timeOffset="256274.3809">26176 14093 0,'18'0'16,"35"0"-16,-36 0 15,54-17-15,-53 17 16,34 0 0,-52-18-1</inkml:trace>
  <inkml:trace contextRef="#ctx0" brushRef="#br0" timeOffset="256534.9051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256907.3466">27764 14411 0,'17'18'16,"-17"35"-1,0-1 1,18-34-16,-18 0 16,18-1-16,-1-17 15</inkml:trace>
  <inkml:trace contextRef="#ctx0" brushRef="#br0" timeOffset="257034.7486">27764 14164 0,'0'-18'16,"17"18"-16,1 18 0,0-18 15,-1 18-15,1-18 0</inkml:trace>
  <inkml:trace contextRef="#ctx0" brushRef="#br0" timeOffset="257285.3684">27975 14340 0,'-17'36'16,"-1"-19"-1,36 19 1,-1-19-16,19 36 15,-19-35-15,1-1 16,-1 1-16,19 0 0,-19 17 16,1-17-16,-18-1 15,-18-17-15,1 0 16,-19 0-16,1-17 16,18 17-16,-19 0 15,19 0-15</inkml:trace>
  <inkml:trace contextRef="#ctx0" brushRef="#br0" timeOffset="257929.791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258114.2868">29669 13847 0,'0'35'16,"17"0"-16,19 89 15,-19-54-15,18 89 16,-17-71-16,0-35 16,-1 18-16,-17-19 0,18-16 15,0-1-15,-18-17 0</inkml:trace>
  <inkml:trace contextRef="#ctx0" brushRef="#br0" timeOffset="258397.2561">29951 14288 0,'-18'17'31,"18"1"-31,18 17 16,-18 0-16,35 18 15,-17-35-15,-18 17 16,17-17-16,-17-1 0,18 1 15,-18 0 1,-35-18-16,17 0 16,-17 0-16,17 0 15,-17-18-15,17 18 16,18-18-16,18 1 16,0 17-1</inkml:trace>
  <inkml:trace contextRef="#ctx0" brushRef="#br0" timeOffset="258681.1966">30233 14429 0,'-18'17'15,"-17"36"1,53 0-1,-1-18-15,1 1 16,35-19-16,18-17 16,-54 0-16,36-17 15,-35-1-15,-18-17 16,0-1 0,-18 19-16,-17-36 15,17 35-15,1 1 0,-19 17 16,19 0-1</inkml:trace>
  <inkml:trace contextRef="#ctx0" brushRef="#br0" timeOffset="259115.25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278361.6381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280118.3456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280259.4505">17762 16034 0,'18'-18'16,"17"18"-16,36-18 16,-18 1-16,35 17 15,-35-18 1,0 18-16,-36 0 16</inkml:trace>
  <inkml:trace contextRef="#ctx0" brushRef="#br0" timeOffset="280508.4293">18239 15505 0,'-18'53'16,"18"-18"-16,0 0 15,-18 71-15,18-53 16,0-18-16,18 18 0,-18-18 16,18 1-16,17 16 15,0-34-15,-17 0 16,17-1-16,0 1 0,-17-18 16</inkml:trace>
  <inkml:trace contextRef="#ctx0" brushRef="#br0" timeOffset="280819.1006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81031.3476">18697 15505 0,'53'0'15,"-35"0"-15,17 17 0,0 19 0,36 34 16,-53-17 0,17 0-16,-18 0 0,1 35 15,-18-53-15,0 1 16,-18-1-16,1-18 0,-18 54 16,17-53-1,0-1-15,1 1 0</inkml:trace>
  <inkml:trace contextRef="#ctx0" brushRef="#br0" timeOffset="281603.7414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282270.8001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282684.3253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285636.9448">17992 15205 0,'0'-18'109,"17"0"-93,-17 1-16,18-18 16,-18 17-16,35-53 15,-17 36-15,0-53 16,17 35-16,0-35 15,-17 17-15,17-35 16,-17 53-16,17-35 16,-35 71-16,18-36 15,-36 53 1,0 17 0</inkml:trace>
  <inkml:trace contextRef="#ctx0" brushRef="#br0" timeOffset="286130.6656">17868 14905 0,'0'18'47,"0"17"-31,0-18 0,0 19-16,0-19 0,0 36 15,0-17-15,18-1 16,-1-18-16,19 1 15,-19-18-15,1 0 16,17-18-16,1 1 0,-1-1 16,0 1-16,0-1 0,1-17 15,-19 17-15,-34 36 16</inkml:trace>
  <inkml:trace contextRef="#ctx0" brushRef="#br0" timeOffset="287887.7592">18468 17639 0,'0'-18'0,"0"36"32,18 17-17,-18-17-15,35 52 16,0 1-16,0 35 15,-17-53-15,0 0 16,35 70-16,-36-70 16,36 18-1,-18-36-15,-17-18 0,0-17 16,-18-17 0</inkml:trace>
  <inkml:trace contextRef="#ctx0" brushRef="#br0" timeOffset="288360.8726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294394.7576">19756 16475 0,'-18'0'15,"0"0"1,36 0 0,0 0-1,17 0 1,-18 0-16,54 17 15,-53-17-15,52-17 16,-52 17 0,17 0-16,0 0 15,-17 0-15,0 0 16,-1 0-16,-17 17 16</inkml:trace>
  <inkml:trace contextRef="#ctx0" brushRef="#br0" timeOffset="294605.6675">19861 16686 0,'18'0'16,"35"0"-1,-18 0-15,-17 0 16,35-17 0,-18 17-16,0 0 15,-17 0-15</inkml:trace>
  <inkml:trace contextRef="#ctx0" brushRef="#br0" timeOffset="295417.7454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302608.0339">22084 16404 0,'18'0'31,"34"0"-15,-16 0-16,52 0 15,-53 18-15,36-18 16,-36 17-16,18 1 16,-53 0-16,18-1 15</inkml:trace>
  <inkml:trace contextRef="#ctx0" brushRef="#br0" timeOffset="302759.7626">22119 16669 0,'53'0'16,"18"0"-1,17-18 1,-53 18-16,18-18 16</inkml:trace>
  <inkml:trace contextRef="#ctx0" brushRef="#br0" timeOffset="303531.4466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303887.3946">23160 16669 0,'-18'0'16,"36"-18"0,17 18-16,0 0 15,71 0-15,-18 0 16,-17 0-16,141 0 15,-106 0-15,-1 0 16,107 0-16,-141 0 16,17 0-16,35 18 15,-70-18-15,-18 0 0,1 0 16,-54 0 0</inkml:trace>
  <inkml:trace contextRef="#ctx0" brushRef="#br0" timeOffset="304421.5981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304767.1584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305317.4458">25259 16316 0,'0'-53'16,"-18"18"-1,1-18-15,-1 35 16,0 1-16,1 17 16,-1 0-16,0 17 0,1 1 15,-18 35-15,17 0 0,0 70 16,18-52-16,0 52 16,18-52-16,0-18 15,-1 0-15,18-18 0,-17 0 16,17 0-16,-35-17 15</inkml:trace>
  <inkml:trace contextRef="#ctx0" brushRef="#br0" timeOffset="305450.8225">25012 16669 0,'71'0'16,"34"0"-16,-52 0 0,35 0 15,-52 0 1,-1 0-16</inkml:trace>
  <inkml:trace contextRef="#ctx0" brushRef="#br0" timeOffset="305751.7024">25594 16193 0,'-18'17'16,"-17"36"-1,17 18 1,18-18-16,0 52 15,18 1-15,0-71 16,17 54-16,0-54 16,-17 0-16,0 1 0,35 16 15,-36-52-15,1 18 16,-1-18-16</inkml:trace>
  <inkml:trace contextRef="#ctx0" brushRef="#br0" timeOffset="306109.1414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306395.2449">26088 16016 0,'35'18'15,"36"17"-15,-36-17 16,71 70-1,-18 53-15,-35-70 0,-18 17 16,18 70 0,-35-87-16,-18 70 15,-18-53-15,1-52 16,-19 34-16,1-52 16,-36 17-16</inkml:trace>
  <inkml:trace contextRef="#ctx0" brushRef="#br0" timeOffset="356079.77">23848 17639 0,'-18'18'15,"1"-18"79,17-18-63,-18 18-15,0 0-1,36 0 32,35 0-31,-36 0-16,19 0 16,52 18-16,-53-18 15,36 17-15,-36-17 16,0 0-16,-17 0 0,17 0 15,-52 0 1</inkml:trace>
  <inkml:trace contextRef="#ctx0" brushRef="#br0" timeOffset="356585.8809">24059 17851 0,'0'17'0,"-17"1"15,17 35 1,0-36-16,17 1 16,-17 0-16,36 35 15,-19-36-15,1 1 0,17-18 16,18 18-16,-18-1 16,-17-17-16,17 0 0,-17 18 15,17-18-15,1 0 16,-19 0-16,-17-18 15,-17 18 1,-1-17 0</inkml:trace>
  <inkml:trace contextRef="#ctx0" brushRef="#br0" timeOffset="357014.17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359032.4929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359950.4361">21008 17216 0,'0'35'15,"0"-18"-15,-18 54 16,18-18-16,-17 53 16,17-53-16,0 53 15,0-18 1,0-53-16,0-17 0,17 17 15,-17-17-15,18-18 16</inkml:trace>
  <inkml:trace contextRef="#ctx0" brushRef="#br0" timeOffset="360294.9211">20726 17515 0,'0'-17'16,"0"-1"-16,17-17 16,1 0-1,0-1-15,17-17 16,-17 36-16,34-36 15,-34 35-15,35-17 16,-35 17-16,-1 1 16,1 17-1,0 17-15,17 36 16,0-18 0,-17-17-1,-1-18-15,19 35 16,-19-35-16</inkml:trace>
  <inkml:trace contextRef="#ctx0" brushRef="#br0" timeOffset="418025.7327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418259.1312">28840 15575 0,'-18'0'16,"0"0"15</inkml:trace>
  <inkml:trace contextRef="#ctx0" brushRef="#br0" timeOffset="418715.9911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419099.596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419788.5374">30074 15452 0,'18'0'31,"0"0"-15,-18 35 0,17-17-16,-17-1 15,0 54-15,0-36 16,0 18-16,0-18 16,0 18-16,18 35 15,0-52-15,-1-19 0,1 19 16</inkml:trace>
  <inkml:trace contextRef="#ctx0" brushRef="#br0" timeOffset="431051.8054">28310 16369 0,'-17'0'0,"17"-18"16</inkml:trace>
  <inkml:trace contextRef="#ctx0" brushRef="#br0" timeOffset="431579.434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431755.9315">28628 16422 0,'0'17'0,"0"1"31,18-18-15</inkml:trace>
  <inkml:trace contextRef="#ctx0" brushRef="#br0" timeOffset="432119.09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432429.2894">29369 16387 0,'0'35'16,"0"18"-1,17-18-15,36 18 16,0 0-1,-17-36-15,-1 1 0,53-18 16,-35-18 0,-18-34-1,-35-1-15,-17 17 0,-36-34 16,0 35 0,17 17-16,-16-17 15,16 35-15,1 0 16,35 17-16,-18-17 15</inkml:trace>
  <inkml:trace contextRef="#ctx0" brushRef="#br0" timeOffset="432896.9527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433224.8951">30551 16369 0,'-53'35'15,"53"18"1,0-18-16,35 18 16,-17-17-16,17-19 0,35 36 15,-34-53-15,17 0 16,-36 0-16,1-35 16,0 0-1,-36-18-15,0 17 16,-17-17-16,17 36 15,-17-1-15,17 1 16,1 17-16,-19-18 0,36 36 16</inkml:trace>
  <inkml:trace contextRef="#ctx0" brushRef="#br0" timeOffset="433587.6131">30939 16404 0,'-18'53'16,"18"0"-16,0 18 15,35-19 1,1 1 0,-1-53-16,18 18 15,17-71 1,-34 18-16,-19 0 16,-17-1-16,-17-34 15,-19 17 1,19 18-16,-36 17 15,17 0-15,19 18 0,-18 18 16,35 0 0</inkml:trace>
  <inkml:trace contextRef="#ctx0" brushRef="#br0" timeOffset="433959.1776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34365.8148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434571.0581">32491 16263 0,'17'71'16,"-17"-18"-16,18 70 15,-18-70-15,18 0 16,-18 0-1,0 35-15,0-70 0,0 17 16</inkml:trace>
  <inkml:trace contextRef="#ctx0" brushRef="#br0" timeOffset="435388.89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436000.134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436310.6624">28504 17304 0,'18'0'31,"0"0"-16</inkml:trace>
  <inkml:trace contextRef="#ctx0" brushRef="#br0" timeOffset="436684.439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436994.6054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437289.9764">30427 17233 0,'0'18'0,"18"-1"16,-1 19-1,1-19-15,17 1 0,18 0 16,-18-1-1,36-17-15,-53-17 16,-1-1-16,1 0 16,-18 1-16,0-1 0,-18 0 0,-17-17 15,0 18-15,17-1 16,-17 18-16,-18 0 16,18 0-16,17 18 15,18 17 1</inkml:trace>
  <inkml:trace contextRef="#ctx0" brushRef="#br0" timeOffset="437598.4114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437902.8724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438196.0192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438486.4641">32420 17304 0,'-17'0'16,"-1"17"-1,18 1-15,0 0 0,18 17 16,-1-17 0,1-1-16,35 1 15,-36-18-15,1 0 16,0 0-16,17-35 15,-35 17-15,18-17 16,-18 17-16,0-17 16,-18 17-16,0 18 15,18-18-15</inkml:trace>
  <inkml:trace contextRef="#ctx0" brushRef="#br0" timeOffset="438803.285">32667 17374 0,'-17'36'15,"17"-19"-15,17 19 16,1-36-16,35 35 15,-18-35-15,-17 0 16,-1 0 0,-17-18-16,0-17 0,0 17 15,0 1-15,-17-36 16,-1 35-16,0-17 0,1 17 16,-1 0-16,18 1 15,0 34 1,18 1-1</inkml:trace>
  <inkml:trace contextRef="#ctx0" brushRef="#br0" timeOffset="439020.6515">33108 17357 0,'0'53'16,"18"17"-1,-1 1 1,-17-36-16,0 0 16,0-17-16</inkml:trace>
  <inkml:trace contextRef="#ctx0" brushRef="#br0" timeOffset="470944.6725">30727 15522 0</inkml:trace>
  <inkml:trace contextRef="#ctx0" brushRef="#br0" timeOffset="471290.9296">30674 15558 0,'-18'0'31,"1"0"-15,-1 17-16,36-17 16,-1-17-1,1 17 1,35-36-16,-18 19 15,71-19-15,-53 19 16,0-1-16,70-35 16,-70 35-16,53 1 15,-53-1-15,18 1 16,-54-1-16,1 18 16,0 0-16,-18-18 15,-36 18 1</inkml:trace>
  <inkml:trace contextRef="#ctx0" brushRef="#br0" timeOffset="471743.7015">30709 15346 0,'18'-18'0,"0"18"16,-1-17 0,-17 34-1,-35 1-15,17 17 16,-52 36 0,34-36-16,1 0 0,0 18 15,17-18-15,1-17 16,34 17-16,1-17 15,17-18-15,0 18 0,71-18 16,0 0 0,-53-18-16,-18 18 15,18 0-15</inkml:trace>
  <inkml:trace contextRef="#ctx0" brushRef="#br1" timeOffset="505313.7344">18662 5380 0,'18'0'16,"-1"0"-1,1 0-15,0-18 0,70 18 16,0-17 0,-35-1-16,0 18 0,70-18 15,-70 18 1,0 0-16,18-17 16,-36 17-16,18 0 15,-53-18-15,-18 18 16,-35 0-1</inkml:trace>
  <inkml:trace contextRef="#ctx0" brushRef="#br1" timeOffset="505631.4916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506832.5002">19279 12259 0,'18'0'16,"35"-18"-1,-18 18-15,89-17 16,-54-1-16,71 0 16,-70 1-16,52-1 15,-70 1-15,18 17 16,-54-18-1,19 0-15,-36 1 16,-18 17 0</inkml:trace>
  <inkml:trace contextRef="#ctx0" brushRef="#br1" timeOffset="507222.3882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517751.5458">23036 7161 0,'-17'0'0,"34"0"47,19 0-31,-1 0-16,18-17 16,-18 17-16,53 0 15,-17 17 1,-1-17-16,107 0 0,-71 0 15,88 18-15,-106-18 16,35 0 0,-70 0-16,0 0 15,-18 0-15,-17 18 0,0-18 16</inkml:trace>
  <inkml:trace contextRef="#ctx0" brushRef="#br1" timeOffset="518773.1122">23354 13547 0,'18'0'31,"34"0"-15,1 17-1,0-17-15,88 18 16,-52-18-16,105 0 16,-89 0-16,107-18 15,-124 1-15,36 17 16,-89 0-16,0 0 16,-52 0-16,-1 0 15</inkml:trace>
  <inkml:trace contextRef="#ctx0" brushRef="#br1" timeOffset="520436.8759">30321 7073 0,'0'0'0,"-17"0"0,-1 0 16,18-17-1,18 17 1,35 0 0,-1 17-16,107-17 15,-71 0 1,18 0-16,159 0 0,-142 0 16,142 0-16,-159 0 15,-18 0-15,-18 18 16,1-18-16,-18 17 15</inkml:trace>
  <inkml:trace contextRef="#ctx0" brushRef="#br1" timeOffset="521387.3278">30409 13406 0,'18'0'47,"0"0"-31,17 17-16,18-17 0,106 35 15,-71-35-15,35 18 16,1-18-16,140 18 16,-140-18-16,-18 0 15,-18 17-15,106 1 16,-124-18-16,-17 18 0,36-18 16</inkml:trace>
  <inkml:trace contextRef="#ctx0" brushRef="#br1" timeOffset="528670.4474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529233.4486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531057.1819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531886.777">7867 6068 0,'-18'0'15,"18"17"32,0 54-31,0-18-16,0 0 15,0 70-15,0-52 16,0-18-16,0 88 16,0-88-16,18 35 15,-18-53-15,0-17 0,18 17 16</inkml:trace>
  <inkml:trace contextRef="#ctx0" brushRef="#br1" timeOffset="532103.2169">7779 6791 0,'17'35'0,"1"-17"16,0 17-16,-1-17 15,19 17-15,-19-17 16,1-1-16,0-17 15,-1-17 1,1-1-16,-18 0 16,0 1-16,0-18 15</inkml:trace>
  <inkml:trace contextRef="#ctx0" brushRef="#br1" timeOffset="532448.2158">7743 6121 0,'0'-18'15,"36"0"-15,-19 18 16,1-17-16,0-1 0,17-17 16,-17 17-16,-18 1 15,17-1-15,-34 18 16,17 18 0,0 35-1,17-18-15,19 18 16,-19-18-16,1 0 15,17 36-15,-17-36 16</inkml:trace>
  <inkml:trace contextRef="#ctx0" brushRef="#br1" timeOffset="532998.3544">7144 7408 0,'0'18'32,"17"0"-17,19-18 1,-1 0-16,18 0 15,-18 0-15,36 0 16,-54 0 0,19 0-16,17 0 15,-36 0-15,1-18 16,-1 18-16</inkml:trace>
  <inkml:trace contextRef="#ctx0" brushRef="#br1" timeOffset="533243.2387">7461 7303 0,'18'-18'15,"0"18"-15,17 18 16,-18-18 0,19 17-16,-19-17 0,19 18 15,-19-18-15,1 17 16,0 1-16,-18 0 15,0-1-15,-18-17 16,18 18 0,-18-18-16,1 0 0,-1 0 0,-17 0 15,17 0-15,-17 0 16</inkml:trace>
  <inkml:trace contextRef="#ctx0" brushRef="#br1" timeOffset="533609.0234">7214 7355 0,'0'-17'16,"0"-1"0,0 1-1,-17 17-15,-19 17 16,1 18 0,0-17-16,17 17 15,1-17-15,-1 35 16,18-35-16,18-1 0,-18 1 15,35-1-15,-18-17 16,36 18-16,-17-18 0,-19 18 16,1-18-16,35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3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8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49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5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14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7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1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4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3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3.png"/><Relationship Id="rId7" Type="http://schemas.openxmlformats.org/officeDocument/2006/relationships/image" Target="../media/image8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43.png"/><Relationship Id="rId7" Type="http://schemas.openxmlformats.org/officeDocument/2006/relationships/image" Target="../media/image8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4.png"/><Relationship Id="rId7" Type="http://schemas.openxmlformats.org/officeDocument/2006/relationships/image" Target="../media/image10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00.png"/><Relationship Id="rId7" Type="http://schemas.openxmlformats.org/officeDocument/2006/relationships/image" Target="../media/image9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21.png"/><Relationship Id="rId5" Type="http://schemas.openxmlformats.org/officeDocument/2006/relationships/image" Target="../media/image74.png"/><Relationship Id="rId10" Type="http://schemas.openxmlformats.org/officeDocument/2006/relationships/customXml" Target="../ink/ink23.xml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36.png"/><Relationship Id="rId7" Type="http://schemas.openxmlformats.org/officeDocument/2006/relationships/image" Target="../media/image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1.png"/><Relationship Id="rId7" Type="http://schemas.openxmlformats.org/officeDocument/2006/relationships/image" Target="../media/image800.png"/><Relationship Id="rId12" Type="http://schemas.openxmlformats.org/officeDocument/2006/relationships/image" Target="../media/image14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customXml" Target="../ink/ink26.xml"/><Relationship Id="rId5" Type="http://schemas.openxmlformats.org/officeDocument/2006/relationships/image" Target="../media/image112.png"/><Relationship Id="rId10" Type="http://schemas.openxmlformats.org/officeDocument/2006/relationships/image" Target="../media/image131.png"/><Relationship Id="rId4" Type="http://schemas.openxmlformats.org/officeDocument/2006/relationships/image" Target="../media/image501.png"/><Relationship Id="rId9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8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02.png"/><Relationship Id="rId7" Type="http://schemas.openxmlformats.org/officeDocument/2006/relationships/image" Target="../media/image85.png"/><Relationship Id="rId12" Type="http://schemas.openxmlformats.org/officeDocument/2006/relationships/image" Target="../media/image12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30.xml"/><Relationship Id="rId5" Type="http://schemas.openxmlformats.org/officeDocument/2006/relationships/image" Target="../media/image67.png"/><Relationship Id="rId10" Type="http://schemas.openxmlformats.org/officeDocument/2006/relationships/image" Target="../media/image113.png"/><Relationship Id="rId4" Type="http://schemas.openxmlformats.org/officeDocument/2006/relationships/image" Target="../media/image502.png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9.png"/><Relationship Id="rId5" Type="http://schemas.openxmlformats.org/officeDocument/2006/relationships/image" Target="../media/image41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2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41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4232" y="3848298"/>
            <a:ext cx="6109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More vectorization</a:t>
            </a:r>
          </a:p>
          <a:p>
            <a:pPr algn="ctr"/>
            <a:r>
              <a:rPr lang="en-US" sz="6000" dirty="0"/>
              <a:t>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77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05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83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1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1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52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70" y="3643903"/>
            <a:ext cx="69103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Regression’s Gradient</a:t>
            </a:r>
          </a:p>
          <a:p>
            <a:pPr algn="ctr"/>
            <a:r>
              <a:rPr lang="en-US" sz="6000" dirty="0"/>
              <a:t>Computation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60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43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38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2265" y="3848298"/>
            <a:ext cx="497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Broadcasting in</a:t>
            </a:r>
          </a:p>
          <a:p>
            <a:pPr algn="ctr"/>
            <a:r>
              <a:rPr lang="en-US" sz="6000" dirty="0"/>
              <a:t>Python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5160" y="5273484"/>
            <a:ext cx="8132354" cy="943757"/>
            <a:chOff x="1225118" y="5022644"/>
            <a:chExt cx="8132354" cy="943757"/>
          </a:xfrm>
        </p:grpSpPr>
        <p:sp>
          <p:nvSpPr>
            <p:cNvPr id="19" name="TextBox 18"/>
            <p:cNvSpPr txBox="1"/>
            <p:nvPr/>
          </p:nvSpPr>
          <p:spPr>
            <a:xfrm>
              <a:off x="1225118" y="5022644"/>
              <a:ext cx="4695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A.sum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(axis = 0)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5118" y="5443181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percentage = 100*A/(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cal.reshape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(1,4))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853" y="1773686"/>
            <a:ext cx="6273821" cy="1814381"/>
            <a:chOff x="494869" y="1509255"/>
            <a:chExt cx="6072093" cy="1814381"/>
          </a:xfrm>
        </p:grpSpPr>
        <p:sp>
          <p:nvSpPr>
            <p:cNvPr id="7" name="TextBox 6"/>
            <p:cNvSpPr txBox="1"/>
            <p:nvPr/>
          </p:nvSpPr>
          <p:spPr>
            <a:xfrm>
              <a:off x="1477036" y="1509255"/>
              <a:ext cx="1312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5054" y="1518527"/>
              <a:ext cx="82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Beef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3288" y="1520940"/>
              <a:ext cx="110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Eggs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7521" y="1525842"/>
              <a:ext cx="1449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Potatoes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25" y="1951882"/>
              <a:ext cx="950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Carb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1111" y="286197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Fat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6.0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4.4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 68.0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104.0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52.0 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 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1.8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135.0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9.0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8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94869" y="2418649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Protein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6544FF-1C45-4222-82B2-CCFD58C1DAF4}"/>
              </a:ext>
            </a:extLst>
          </p:cNvPr>
          <p:cNvSpPr txBox="1"/>
          <p:nvPr/>
        </p:nvSpPr>
        <p:spPr>
          <a:xfrm>
            <a:off x="329660" y="1014156"/>
            <a:ext cx="1022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Calories from Carbs, Proteins, Fats in 100g of different foods: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14:cNvPr>
              <p14:cNvContentPartPr/>
              <p14:nvPr/>
            </p14:nvContentPartPr>
            <p14:xfrm>
              <a:off x="965160" y="1530360"/>
              <a:ext cx="10490760" cy="36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521000"/>
                <a:ext cx="1050948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14:cNvPr>
              <p14:cNvContentPartPr/>
              <p14:nvPr/>
            </p14:nvContentPartPr>
            <p14:xfrm>
              <a:off x="2889360" y="2451240"/>
              <a:ext cx="5105520" cy="10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0" y="2441880"/>
                <a:ext cx="51242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14:cNvPr>
              <p14:cNvContentPartPr/>
              <p14:nvPr/>
            </p14:nvContentPartPr>
            <p14:xfrm>
              <a:off x="3689280" y="2495520"/>
              <a:ext cx="6845760" cy="41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920" y="2486160"/>
                <a:ext cx="686448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6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A1CA7C-32EF-4167-A0CC-050BBF2A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General 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14:cNvPr>
              <p14:cNvContentPartPr/>
              <p14:nvPr/>
            </p14:nvContentPartPr>
            <p14:xfrm>
              <a:off x="1447920" y="838080"/>
              <a:ext cx="8909280" cy="52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560" y="828720"/>
                <a:ext cx="892800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4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8015" y="3848298"/>
            <a:ext cx="61016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 note on python/ </a:t>
            </a:r>
          </a:p>
          <a:p>
            <a:pPr algn="ctr"/>
            <a:r>
              <a:rPr lang="en-US" sz="6000" dirty="0" err="1"/>
              <a:t>numpy</a:t>
            </a:r>
            <a:r>
              <a:rPr lang="en-US" sz="6000" dirty="0"/>
              <a:t> vectors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04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Python Demo</a:t>
            </a:r>
          </a:p>
        </p:txBody>
      </p:sp>
    </p:spTree>
    <p:extLst>
      <p:ext uri="{BB962C8B-B14F-4D97-AF65-F5344CB8AC3E}">
        <p14:creationId xmlns:p14="http://schemas.microsoft.com/office/powerpoint/2010/main" val="859224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Python /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numpy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vectors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83062" y="1857834"/>
            <a:ext cx="9282233" cy="1421523"/>
            <a:chOff x="883062" y="1857834"/>
            <a:chExt cx="9282233" cy="1421523"/>
          </a:xfrm>
        </p:grpSpPr>
        <p:sp>
          <p:nvSpPr>
            <p:cNvPr id="4" name="TextBox 3"/>
            <p:cNvSpPr txBox="1"/>
            <p:nvPr/>
          </p:nvSpPr>
          <p:spPr>
            <a:xfrm>
              <a:off x="883062" y="1857834"/>
              <a:ext cx="6729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sz="32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as np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3063" y="2694582"/>
              <a:ext cx="9282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 = </a:t>
              </a:r>
              <a:r>
                <a:rPr lang="en-US" sz="32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np.random.randn</a:t>
              </a:r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(5)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3062" y="3531330"/>
            <a:ext cx="949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 = 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np.random.randn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((5,1))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062" y="4368078"/>
            <a:ext cx="949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 = 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np.random.randn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((1,5))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062" y="5204825"/>
            <a:ext cx="842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assert(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a.shape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= (5,1))</a:t>
            </a:r>
          </a:p>
        </p:txBody>
      </p:sp>
    </p:spTree>
    <p:extLst>
      <p:ext uri="{BB962C8B-B14F-4D97-AF65-F5344CB8AC3E}">
        <p14:creationId xmlns:p14="http://schemas.microsoft.com/office/powerpoint/2010/main" val="17025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843</Words>
  <Application>Microsoft Office PowerPoint</Application>
  <PresentationFormat>Widescreen</PresentationFormat>
  <Paragraphs>219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  <vt:lpstr>PowerPoint Presentation</vt:lpstr>
      <vt:lpstr>What is vectorization?</vt:lpstr>
      <vt:lpstr>PowerPoint Presentation</vt:lpstr>
      <vt:lpstr>Neural network programming guideline</vt:lpstr>
      <vt:lpstr>Neural network programming guideline</vt:lpstr>
      <vt:lpstr>Vectors and matrix valued functions</vt:lpstr>
      <vt:lpstr>Logistic regression derivatives</vt:lpstr>
      <vt:lpstr>PowerPoint Presentation</vt:lpstr>
      <vt:lpstr>Vectorizing Logistic Regression</vt:lpstr>
      <vt:lpstr>PowerPoint Presentation</vt:lpstr>
      <vt:lpstr>Vectorizing Logistic Regression</vt:lpstr>
      <vt:lpstr>Implementing Logistic Regression</vt:lpstr>
      <vt:lpstr>PowerPoint Presentation</vt:lpstr>
      <vt:lpstr>Broadcasting example</vt:lpstr>
      <vt:lpstr>Broadcasting example</vt:lpstr>
      <vt:lpstr>General Principle</vt:lpstr>
      <vt:lpstr>PowerPoint Presentation</vt:lpstr>
      <vt:lpstr>Python Demo</vt:lpstr>
      <vt:lpstr>Python / numpy vectors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Gokulramanan Soundararajan</cp:lastModifiedBy>
  <cp:revision>11</cp:revision>
  <dcterms:created xsi:type="dcterms:W3CDTF">2017-06-25T02:39:24Z</dcterms:created>
  <dcterms:modified xsi:type="dcterms:W3CDTF">2018-04-05T22:34:29Z</dcterms:modified>
</cp:coreProperties>
</file>